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43" r:id="rId3"/>
    <p:sldId id="370" r:id="rId4"/>
    <p:sldId id="371" r:id="rId5"/>
    <p:sldId id="345" r:id="rId6"/>
    <p:sldId id="372" r:id="rId7"/>
    <p:sldId id="369" r:id="rId8"/>
    <p:sldId id="373" r:id="rId9"/>
    <p:sldId id="381" r:id="rId10"/>
    <p:sldId id="379" r:id="rId11"/>
    <p:sldId id="3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AC7D3-27E1-42DF-9D2C-D7CAB0A73E89}" v="1679" dt="2024-12-31T13:21:20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020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aan Ahmed Mubarki" userId="fe3f8bb23699dec4" providerId="LiveId" clId="{D82AC7D3-27E1-42DF-9D2C-D7CAB0A73E89}"/>
    <pc:docChg chg="undo redo custSel addSld delSld modSld sldOrd modMainMaster">
      <pc:chgData name="Armaan Ahmed Mubarki" userId="fe3f8bb23699dec4" providerId="LiveId" clId="{D82AC7D3-27E1-42DF-9D2C-D7CAB0A73E89}" dt="2024-12-31T13:37:27.178" v="10505" actId="1076"/>
      <pc:docMkLst>
        <pc:docMk/>
      </pc:docMkLst>
      <pc:sldChg chg="addSp modSp mod">
        <pc:chgData name="Armaan Ahmed Mubarki" userId="fe3f8bb23699dec4" providerId="LiveId" clId="{D82AC7D3-27E1-42DF-9D2C-D7CAB0A73E89}" dt="2024-12-31T06:08:57.894" v="10343" actId="313"/>
        <pc:sldMkLst>
          <pc:docMk/>
          <pc:sldMk cId="1498119559" sldId="256"/>
        </pc:sldMkLst>
        <pc:spChg chg="mod">
          <ac:chgData name="Armaan Ahmed Mubarki" userId="fe3f8bb23699dec4" providerId="LiveId" clId="{D82AC7D3-27E1-42DF-9D2C-D7CAB0A73E89}" dt="2024-12-29T13:20:57.632" v="9701" actId="14100"/>
          <ac:spMkLst>
            <pc:docMk/>
            <pc:sldMk cId="1498119559" sldId="256"/>
            <ac:spMk id="2" creationId="{D2222717-F32C-DA74-1963-F127DF00D368}"/>
          </ac:spMkLst>
        </pc:spChg>
        <pc:spChg chg="mod">
          <ac:chgData name="Armaan Ahmed Mubarki" userId="fe3f8bb23699dec4" providerId="LiveId" clId="{D82AC7D3-27E1-42DF-9D2C-D7CAB0A73E89}" dt="2024-12-29T13:21:16.715" v="9706" actId="27636"/>
          <ac:spMkLst>
            <pc:docMk/>
            <pc:sldMk cId="1498119559" sldId="256"/>
            <ac:spMk id="3" creationId="{C5226B80-B018-0FEC-E867-ABC34C56956D}"/>
          </ac:spMkLst>
        </pc:spChg>
        <pc:spChg chg="mod">
          <ac:chgData name="Armaan Ahmed Mubarki" userId="fe3f8bb23699dec4" providerId="LiveId" clId="{D82AC7D3-27E1-42DF-9D2C-D7CAB0A73E89}" dt="2024-12-29T13:21:35.520" v="9710" actId="14100"/>
          <ac:spMkLst>
            <pc:docMk/>
            <pc:sldMk cId="1498119559" sldId="256"/>
            <ac:spMk id="4" creationId="{39C9A562-02C4-3C16-AC41-D2A96590D9EF}"/>
          </ac:spMkLst>
        </pc:spChg>
        <pc:spChg chg="add mod">
          <ac:chgData name="Armaan Ahmed Mubarki" userId="fe3f8bb23699dec4" providerId="LiveId" clId="{D82AC7D3-27E1-42DF-9D2C-D7CAB0A73E89}" dt="2024-12-31T06:08:57.894" v="10343" actId="313"/>
          <ac:spMkLst>
            <pc:docMk/>
            <pc:sldMk cId="1498119559" sldId="256"/>
            <ac:spMk id="5" creationId="{69F18257-A05E-643B-A34D-0C408C7BBEFE}"/>
          </ac:spMkLst>
        </pc:spChg>
        <pc:picChg chg="mod">
          <ac:chgData name="Armaan Ahmed Mubarki" userId="fe3f8bb23699dec4" providerId="LiveId" clId="{D82AC7D3-27E1-42DF-9D2C-D7CAB0A73E89}" dt="2024-12-27T08:18:33.789" v="432" actId="14100"/>
          <ac:picMkLst>
            <pc:docMk/>
            <pc:sldMk cId="1498119559" sldId="256"/>
            <ac:picMk id="8" creationId="{68CAB858-6911-007F-96A7-B1391580B421}"/>
          </ac:picMkLst>
        </pc:picChg>
        <pc:picChg chg="mod">
          <ac:chgData name="Armaan Ahmed Mubarki" userId="fe3f8bb23699dec4" providerId="LiveId" clId="{D82AC7D3-27E1-42DF-9D2C-D7CAB0A73E89}" dt="2024-12-29T13:16:22.410" v="9664" actId="1076"/>
          <ac:picMkLst>
            <pc:docMk/>
            <pc:sldMk cId="1498119559" sldId="256"/>
            <ac:picMk id="10" creationId="{E940FD87-2D4C-B320-F0CA-8DC80F3A2C4A}"/>
          </ac:picMkLst>
        </pc:picChg>
      </pc:sldChg>
      <pc:sldChg chg="modSp del mod">
        <pc:chgData name="Armaan Ahmed Mubarki" userId="fe3f8bb23699dec4" providerId="LiveId" clId="{D82AC7D3-27E1-42DF-9D2C-D7CAB0A73E89}" dt="2024-12-27T12:06:25.546" v="3149" actId="47"/>
        <pc:sldMkLst>
          <pc:docMk/>
          <pc:sldMk cId="3428061318" sldId="262"/>
        </pc:sldMkLst>
      </pc:sldChg>
      <pc:sldChg chg="del">
        <pc:chgData name="Armaan Ahmed Mubarki" userId="fe3f8bb23699dec4" providerId="LiveId" clId="{D82AC7D3-27E1-42DF-9D2C-D7CAB0A73E89}" dt="2024-12-29T11:47:47.555" v="7989" actId="2696"/>
        <pc:sldMkLst>
          <pc:docMk/>
          <pc:sldMk cId="854189818" sldId="263"/>
        </pc:sldMkLst>
      </pc:sldChg>
      <pc:sldChg chg="del">
        <pc:chgData name="Armaan Ahmed Mubarki" userId="fe3f8bb23699dec4" providerId="LiveId" clId="{D82AC7D3-27E1-42DF-9D2C-D7CAB0A73E89}" dt="2024-12-29T11:47:54.887" v="7990" actId="2696"/>
        <pc:sldMkLst>
          <pc:docMk/>
          <pc:sldMk cId="1851350723" sldId="264"/>
        </pc:sldMkLst>
      </pc:sldChg>
      <pc:sldChg chg="del">
        <pc:chgData name="Armaan Ahmed Mubarki" userId="fe3f8bb23699dec4" providerId="LiveId" clId="{D82AC7D3-27E1-42DF-9D2C-D7CAB0A73E89}" dt="2024-12-29T11:48:33.511" v="7992" actId="2696"/>
        <pc:sldMkLst>
          <pc:docMk/>
          <pc:sldMk cId="844149711" sldId="265"/>
        </pc:sldMkLst>
      </pc:sldChg>
      <pc:sldChg chg="del">
        <pc:chgData name="Armaan Ahmed Mubarki" userId="fe3f8bb23699dec4" providerId="LiveId" clId="{D82AC7D3-27E1-42DF-9D2C-D7CAB0A73E89}" dt="2024-12-29T11:48:42.380" v="7994" actId="2696"/>
        <pc:sldMkLst>
          <pc:docMk/>
          <pc:sldMk cId="807477733" sldId="266"/>
        </pc:sldMkLst>
      </pc:sldChg>
      <pc:sldChg chg="del">
        <pc:chgData name="Armaan Ahmed Mubarki" userId="fe3f8bb23699dec4" providerId="LiveId" clId="{D82AC7D3-27E1-42DF-9D2C-D7CAB0A73E89}" dt="2024-12-29T11:55:46.471" v="8178" actId="2696"/>
        <pc:sldMkLst>
          <pc:docMk/>
          <pc:sldMk cId="3541873986" sldId="331"/>
        </pc:sldMkLst>
      </pc:sldChg>
      <pc:sldChg chg="modSp del mod ord">
        <pc:chgData name="Armaan Ahmed Mubarki" userId="fe3f8bb23699dec4" providerId="LiveId" clId="{D82AC7D3-27E1-42DF-9D2C-D7CAB0A73E89}" dt="2024-12-29T11:55:59.549" v="8179" actId="2696"/>
        <pc:sldMkLst>
          <pc:docMk/>
          <pc:sldMk cId="582749365" sldId="336"/>
        </pc:sldMkLst>
      </pc:sldChg>
      <pc:sldChg chg="addSp delSp modSp mod setBg">
        <pc:chgData name="Armaan Ahmed Mubarki" userId="fe3f8bb23699dec4" providerId="LiveId" clId="{D82AC7D3-27E1-42DF-9D2C-D7CAB0A73E89}" dt="2024-12-31T13:04:43.106" v="10458" actId="20577"/>
        <pc:sldMkLst>
          <pc:docMk/>
          <pc:sldMk cId="3813948168" sldId="343"/>
        </pc:sldMkLst>
        <pc:spChg chg="mod">
          <ac:chgData name="Armaan Ahmed Mubarki" userId="fe3f8bb23699dec4" providerId="LiveId" clId="{D82AC7D3-27E1-42DF-9D2C-D7CAB0A73E89}" dt="2024-12-31T06:09:14.849" v="10361" actId="20577"/>
          <ac:spMkLst>
            <pc:docMk/>
            <pc:sldMk cId="3813948168" sldId="343"/>
            <ac:spMk id="2" creationId="{CD3F54E4-9956-0B33-D845-8F2AAC5EBC56}"/>
          </ac:spMkLst>
        </pc:spChg>
        <pc:spChg chg="mod">
          <ac:chgData name="Armaan Ahmed Mubarki" userId="fe3f8bb23699dec4" providerId="LiveId" clId="{D82AC7D3-27E1-42DF-9D2C-D7CAB0A73E89}" dt="2024-12-31T13:04:43.106" v="10458" actId="20577"/>
          <ac:spMkLst>
            <pc:docMk/>
            <pc:sldMk cId="3813948168" sldId="343"/>
            <ac:spMk id="4" creationId="{94D20DBB-F3DD-CE0A-DCE1-63F191C0CC47}"/>
          </ac:spMkLst>
        </pc:spChg>
        <pc:picChg chg="add mod">
          <ac:chgData name="Armaan Ahmed Mubarki" userId="fe3f8bb23699dec4" providerId="LiveId" clId="{D82AC7D3-27E1-42DF-9D2C-D7CAB0A73E89}" dt="2024-12-29T05:34:05.900" v="6314" actId="14100"/>
          <ac:picMkLst>
            <pc:docMk/>
            <pc:sldMk cId="3813948168" sldId="343"/>
            <ac:picMk id="9" creationId="{7C15C9EE-E989-542D-1C2D-E569086611EB}"/>
          </ac:picMkLst>
        </pc:picChg>
      </pc:sldChg>
      <pc:sldChg chg="addSp delSp modSp mod ord setBg">
        <pc:chgData name="Armaan Ahmed Mubarki" userId="fe3f8bb23699dec4" providerId="LiveId" clId="{D82AC7D3-27E1-42DF-9D2C-D7CAB0A73E89}" dt="2024-12-29T12:37:15.742" v="8695" actId="1076"/>
        <pc:sldMkLst>
          <pc:docMk/>
          <pc:sldMk cId="1684465119" sldId="345"/>
        </pc:sldMkLst>
        <pc:spChg chg="mod">
          <ac:chgData name="Armaan Ahmed Mubarki" userId="fe3f8bb23699dec4" providerId="LiveId" clId="{D82AC7D3-27E1-42DF-9D2C-D7CAB0A73E89}" dt="2024-12-29T12:37:03.154" v="8693" actId="255"/>
          <ac:spMkLst>
            <pc:docMk/>
            <pc:sldMk cId="1684465119" sldId="345"/>
            <ac:spMk id="6" creationId="{3B414472-3A9F-8FBC-FE24-81722D807AC6}"/>
          </ac:spMkLst>
        </pc:spChg>
        <pc:spChg chg="add mod">
          <ac:chgData name="Armaan Ahmed Mubarki" userId="fe3f8bb23699dec4" providerId="LiveId" clId="{D82AC7D3-27E1-42DF-9D2C-D7CAB0A73E89}" dt="2024-12-29T12:37:15.742" v="8695" actId="1076"/>
          <ac:spMkLst>
            <pc:docMk/>
            <pc:sldMk cId="1684465119" sldId="345"/>
            <ac:spMk id="11" creationId="{3FCD964E-A89B-F408-5AA6-3A3AA70B987F}"/>
          </ac:spMkLst>
        </pc:spChg>
        <pc:spChg chg="add mod">
          <ac:chgData name="Armaan Ahmed Mubarki" userId="fe3f8bb23699dec4" providerId="LiveId" clId="{D82AC7D3-27E1-42DF-9D2C-D7CAB0A73E89}" dt="2024-12-27T09:30:39.206" v="2314" actId="207"/>
          <ac:spMkLst>
            <pc:docMk/>
            <pc:sldMk cId="1684465119" sldId="345"/>
            <ac:spMk id="16" creationId="{64A1A253-533A-F3E7-7C4B-29A390B5BB73}"/>
          </ac:spMkLst>
        </pc:spChg>
        <pc:spChg chg="add del mod">
          <ac:chgData name="Armaan Ahmed Mubarki" userId="fe3f8bb23699dec4" providerId="LiveId" clId="{D82AC7D3-27E1-42DF-9D2C-D7CAB0A73E89}" dt="2024-12-27T11:19:56.383" v="2762" actId="20577"/>
          <ac:spMkLst>
            <pc:docMk/>
            <pc:sldMk cId="1684465119" sldId="345"/>
            <ac:spMk id="19" creationId="{B12E4039-AD05-B3EF-C5F3-42D77FB62BEB}"/>
          </ac:spMkLst>
        </pc:spChg>
        <pc:spChg chg="add del mod">
          <ac:chgData name="Armaan Ahmed Mubarki" userId="fe3f8bb23699dec4" providerId="LiveId" clId="{D82AC7D3-27E1-42DF-9D2C-D7CAB0A73E89}" dt="2024-12-27T11:20:06.127" v="2787" actId="20577"/>
          <ac:spMkLst>
            <pc:docMk/>
            <pc:sldMk cId="1684465119" sldId="345"/>
            <ac:spMk id="20" creationId="{AF3D69C5-EB0C-D3FD-00CC-1E9BA7EB65FD}"/>
          </ac:spMkLst>
        </pc:spChg>
        <pc:spChg chg="add mod">
          <ac:chgData name="Armaan Ahmed Mubarki" userId="fe3f8bb23699dec4" providerId="LiveId" clId="{D82AC7D3-27E1-42DF-9D2C-D7CAB0A73E89}" dt="2024-12-27T11:27:26.434" v="2964" actId="14100"/>
          <ac:spMkLst>
            <pc:docMk/>
            <pc:sldMk cId="1684465119" sldId="345"/>
            <ac:spMk id="21" creationId="{86321E28-B01E-FFDE-3C0B-56C22603FB9F}"/>
          </ac:spMkLst>
        </pc:spChg>
        <pc:spChg chg="add mod">
          <ac:chgData name="Armaan Ahmed Mubarki" userId="fe3f8bb23699dec4" providerId="LiveId" clId="{D82AC7D3-27E1-42DF-9D2C-D7CAB0A73E89}" dt="2024-12-27T11:30:23.242" v="2983" actId="14100"/>
          <ac:spMkLst>
            <pc:docMk/>
            <pc:sldMk cId="1684465119" sldId="345"/>
            <ac:spMk id="22" creationId="{71953612-5ACE-3AC8-E1DE-25CA07BDA834}"/>
          </ac:spMkLst>
        </pc:spChg>
        <pc:spChg chg="add mod">
          <ac:chgData name="Armaan Ahmed Mubarki" userId="fe3f8bb23699dec4" providerId="LiveId" clId="{D82AC7D3-27E1-42DF-9D2C-D7CAB0A73E89}" dt="2024-12-27T11:27:07.373" v="2957" actId="14100"/>
          <ac:spMkLst>
            <pc:docMk/>
            <pc:sldMk cId="1684465119" sldId="345"/>
            <ac:spMk id="23" creationId="{677C27B0-0406-077D-8438-1FA3039AC90F}"/>
          </ac:spMkLst>
        </pc:spChg>
        <pc:spChg chg="add mod">
          <ac:chgData name="Armaan Ahmed Mubarki" userId="fe3f8bb23699dec4" providerId="LiveId" clId="{D82AC7D3-27E1-42DF-9D2C-D7CAB0A73E89}" dt="2024-12-27T11:27:00.815" v="2955" actId="14100"/>
          <ac:spMkLst>
            <pc:docMk/>
            <pc:sldMk cId="1684465119" sldId="345"/>
            <ac:spMk id="24" creationId="{27F14539-396B-AE01-E99C-13F41612EA5E}"/>
          </ac:spMkLst>
        </pc:spChg>
        <pc:spChg chg="add mod">
          <ac:chgData name="Armaan Ahmed Mubarki" userId="fe3f8bb23699dec4" providerId="LiveId" clId="{D82AC7D3-27E1-42DF-9D2C-D7CAB0A73E89}" dt="2024-12-27T11:26:54.421" v="2953" actId="14100"/>
          <ac:spMkLst>
            <pc:docMk/>
            <pc:sldMk cId="1684465119" sldId="345"/>
            <ac:spMk id="25" creationId="{E6B881D3-D9BE-FC6E-8E57-76EE23C35AD9}"/>
          </ac:spMkLst>
        </pc:spChg>
        <pc:spChg chg="add mod">
          <ac:chgData name="Armaan Ahmed Mubarki" userId="fe3f8bb23699dec4" providerId="LiveId" clId="{D82AC7D3-27E1-42DF-9D2C-D7CAB0A73E89}" dt="2024-12-27T09:26:55.222" v="2117" actId="14100"/>
          <ac:spMkLst>
            <pc:docMk/>
            <pc:sldMk cId="1684465119" sldId="345"/>
            <ac:spMk id="27" creationId="{2A286553-F1C7-08B0-9244-B8D4313DE1B6}"/>
          </ac:spMkLst>
        </pc:spChg>
        <pc:spChg chg="add mod">
          <ac:chgData name="Armaan Ahmed Mubarki" userId="fe3f8bb23699dec4" providerId="LiveId" clId="{D82AC7D3-27E1-42DF-9D2C-D7CAB0A73E89}" dt="2024-12-27T09:27:00.125" v="2118" actId="14100"/>
          <ac:spMkLst>
            <pc:docMk/>
            <pc:sldMk cId="1684465119" sldId="345"/>
            <ac:spMk id="28" creationId="{55FB8023-9D9F-85F8-0755-42CD68CBFE83}"/>
          </ac:spMkLst>
        </pc:spChg>
        <pc:spChg chg="add mod">
          <ac:chgData name="Armaan Ahmed Mubarki" userId="fe3f8bb23699dec4" providerId="LiveId" clId="{D82AC7D3-27E1-42DF-9D2C-D7CAB0A73E89}" dt="2024-12-27T09:27:18.476" v="2126" actId="14100"/>
          <ac:spMkLst>
            <pc:docMk/>
            <pc:sldMk cId="1684465119" sldId="345"/>
            <ac:spMk id="29" creationId="{93158668-165C-882E-5610-00A07B0E52E0}"/>
          </ac:spMkLst>
        </pc:spChg>
        <pc:spChg chg="add del mod">
          <ac:chgData name="Armaan Ahmed Mubarki" userId="fe3f8bb23699dec4" providerId="LiveId" clId="{D82AC7D3-27E1-42DF-9D2C-D7CAB0A73E89}" dt="2024-12-27T11:27:19.056" v="2961" actId="14100"/>
          <ac:spMkLst>
            <pc:docMk/>
            <pc:sldMk cId="1684465119" sldId="345"/>
            <ac:spMk id="38" creationId="{9D059DCA-A8F6-D960-EAB4-807383C488DC}"/>
          </ac:spMkLst>
        </pc:spChg>
        <pc:picChg chg="add mod">
          <ac:chgData name="Armaan Ahmed Mubarki" userId="fe3f8bb23699dec4" providerId="LiveId" clId="{D82AC7D3-27E1-42DF-9D2C-D7CAB0A73E89}" dt="2024-12-27T09:21:18.976" v="1968" actId="1076"/>
          <ac:picMkLst>
            <pc:docMk/>
            <pc:sldMk cId="1684465119" sldId="345"/>
            <ac:picMk id="13" creationId="{30F7E740-4F1B-CA18-A2A8-504C15514F0E}"/>
          </ac:picMkLst>
        </pc:picChg>
        <pc:picChg chg="add mod">
          <ac:chgData name="Armaan Ahmed Mubarki" userId="fe3f8bb23699dec4" providerId="LiveId" clId="{D82AC7D3-27E1-42DF-9D2C-D7CAB0A73E89}" dt="2024-12-27T11:24:56.984" v="2934" actId="1076"/>
          <ac:picMkLst>
            <pc:docMk/>
            <pc:sldMk cId="1684465119" sldId="345"/>
            <ac:picMk id="14" creationId="{B01FB332-6C4B-D150-8900-31F775B48813}"/>
          </ac:picMkLst>
        </pc:picChg>
        <pc:picChg chg="add mod">
          <ac:chgData name="Armaan Ahmed Mubarki" userId="fe3f8bb23699dec4" providerId="LiveId" clId="{D82AC7D3-27E1-42DF-9D2C-D7CAB0A73E89}" dt="2024-12-27T09:21:45.199" v="1972" actId="1076"/>
          <ac:picMkLst>
            <pc:docMk/>
            <pc:sldMk cId="1684465119" sldId="345"/>
            <ac:picMk id="15" creationId="{F0563873-56CC-D8E6-095A-CD137D145DAF}"/>
          </ac:picMkLst>
        </pc:picChg>
        <pc:cxnChg chg="add mod">
          <ac:chgData name="Armaan Ahmed Mubarki" userId="fe3f8bb23699dec4" providerId="LiveId" clId="{D82AC7D3-27E1-42DF-9D2C-D7CAB0A73E89}" dt="2024-12-28T07:02:00.671" v="5159" actId="13822"/>
          <ac:cxnSpMkLst>
            <pc:docMk/>
            <pc:sldMk cId="1684465119" sldId="345"/>
            <ac:cxnSpMk id="5" creationId="{F25576D6-F3C9-33BA-100A-2A8436811A63}"/>
          </ac:cxnSpMkLst>
        </pc:cxnChg>
        <pc:cxnChg chg="add mod">
          <ac:chgData name="Armaan Ahmed Mubarki" userId="fe3f8bb23699dec4" providerId="LiveId" clId="{D82AC7D3-27E1-42DF-9D2C-D7CAB0A73E89}" dt="2024-12-27T11:25:27.256" v="2937" actId="13822"/>
          <ac:cxnSpMkLst>
            <pc:docMk/>
            <pc:sldMk cId="1684465119" sldId="345"/>
            <ac:cxnSpMk id="8" creationId="{F86E3CD3-A54A-9836-0EB2-EF385AA6BDBB}"/>
          </ac:cxnSpMkLst>
        </pc:cxnChg>
        <pc:cxnChg chg="add mod">
          <ac:chgData name="Armaan Ahmed Mubarki" userId="fe3f8bb23699dec4" providerId="LiveId" clId="{D82AC7D3-27E1-42DF-9D2C-D7CAB0A73E89}" dt="2024-12-27T11:25:41.802" v="2939" actId="13822"/>
          <ac:cxnSpMkLst>
            <pc:docMk/>
            <pc:sldMk cId="1684465119" sldId="345"/>
            <ac:cxnSpMk id="10" creationId="{5EF5F51D-95D5-3671-6F85-4F828D4C4D58}"/>
          </ac:cxnSpMkLst>
        </pc:cxnChg>
        <pc:cxnChg chg="add mod">
          <ac:chgData name="Armaan Ahmed Mubarki" userId="fe3f8bb23699dec4" providerId="LiveId" clId="{D82AC7D3-27E1-42DF-9D2C-D7CAB0A73E89}" dt="2024-12-28T07:02:46.750" v="5161" actId="13822"/>
          <ac:cxnSpMkLst>
            <pc:docMk/>
            <pc:sldMk cId="1684465119" sldId="345"/>
            <ac:cxnSpMk id="12" creationId="{011974FD-E860-3E52-9C82-CFC177B784E9}"/>
          </ac:cxnSpMkLst>
        </pc:cxnChg>
        <pc:cxnChg chg="add mod">
          <ac:chgData name="Armaan Ahmed Mubarki" userId="fe3f8bb23699dec4" providerId="LiveId" clId="{D82AC7D3-27E1-42DF-9D2C-D7CAB0A73E89}" dt="2024-12-27T11:25:54.468" v="2941" actId="13822"/>
          <ac:cxnSpMkLst>
            <pc:docMk/>
            <pc:sldMk cId="1684465119" sldId="345"/>
            <ac:cxnSpMk id="17" creationId="{ACEE87F3-441A-5B75-39D0-76497CC3E36B}"/>
          </ac:cxnSpMkLst>
        </pc:cxnChg>
        <pc:cxnChg chg="add mod">
          <ac:chgData name="Armaan Ahmed Mubarki" userId="fe3f8bb23699dec4" providerId="LiveId" clId="{D82AC7D3-27E1-42DF-9D2C-D7CAB0A73E89}" dt="2024-12-27T11:27:19.056" v="2961" actId="14100"/>
          <ac:cxnSpMkLst>
            <pc:docMk/>
            <pc:sldMk cId="1684465119" sldId="345"/>
            <ac:cxnSpMk id="26" creationId="{D66432BA-7AF1-8D7B-18A4-1C38496D2D9D}"/>
          </ac:cxnSpMkLst>
        </pc:cxnChg>
        <pc:cxnChg chg="add mod">
          <ac:chgData name="Armaan Ahmed Mubarki" userId="fe3f8bb23699dec4" providerId="LiveId" clId="{D82AC7D3-27E1-42DF-9D2C-D7CAB0A73E89}" dt="2024-12-28T07:02:58.685" v="5163" actId="13822"/>
          <ac:cxnSpMkLst>
            <pc:docMk/>
            <pc:sldMk cId="1684465119" sldId="345"/>
            <ac:cxnSpMk id="30" creationId="{1332BD64-584B-510A-1986-B42F538A95C0}"/>
          </ac:cxnSpMkLst>
        </pc:cxnChg>
        <pc:cxnChg chg="add mod">
          <ac:chgData name="Armaan Ahmed Mubarki" userId="fe3f8bb23699dec4" providerId="LiveId" clId="{D82AC7D3-27E1-42DF-9D2C-D7CAB0A73E89}" dt="2024-12-27T11:26:34.390" v="2945" actId="13822"/>
          <ac:cxnSpMkLst>
            <pc:docMk/>
            <pc:sldMk cId="1684465119" sldId="345"/>
            <ac:cxnSpMk id="31" creationId="{24230B26-5409-F14E-E187-4A3C853A79C3}"/>
          </ac:cxnSpMkLst>
        </pc:cxnChg>
        <pc:cxnChg chg="add mod">
          <ac:chgData name="Armaan Ahmed Mubarki" userId="fe3f8bb23699dec4" providerId="LiveId" clId="{D82AC7D3-27E1-42DF-9D2C-D7CAB0A73E89}" dt="2024-12-27T11:27:44.174" v="2966" actId="13822"/>
          <ac:cxnSpMkLst>
            <pc:docMk/>
            <pc:sldMk cId="1684465119" sldId="345"/>
            <ac:cxnSpMk id="37" creationId="{37E9B61A-3657-123D-47C1-B9DAE568425A}"/>
          </ac:cxnSpMkLst>
        </pc:cxnChg>
        <pc:cxnChg chg="add mod">
          <ac:chgData name="Armaan Ahmed Mubarki" userId="fe3f8bb23699dec4" providerId="LiveId" clId="{D82AC7D3-27E1-42DF-9D2C-D7CAB0A73E89}" dt="2024-12-27T11:28:02.928" v="2968" actId="13822"/>
          <ac:cxnSpMkLst>
            <pc:docMk/>
            <pc:sldMk cId="1684465119" sldId="345"/>
            <ac:cxnSpMk id="40" creationId="{E266C7A4-E98F-E254-10D3-1C18FB2F20F8}"/>
          </ac:cxnSpMkLst>
        </pc:cxnChg>
        <pc:cxnChg chg="add mod">
          <ac:chgData name="Armaan Ahmed Mubarki" userId="fe3f8bb23699dec4" providerId="LiveId" clId="{D82AC7D3-27E1-42DF-9D2C-D7CAB0A73E89}" dt="2024-12-27T11:28:53.439" v="2973" actId="14100"/>
          <ac:cxnSpMkLst>
            <pc:docMk/>
            <pc:sldMk cId="1684465119" sldId="345"/>
            <ac:cxnSpMk id="44" creationId="{10653A8B-2670-81F9-63FA-A69271B7CDED}"/>
          </ac:cxnSpMkLst>
        </pc:cxnChg>
        <pc:cxnChg chg="add mod">
          <ac:chgData name="Armaan Ahmed Mubarki" userId="fe3f8bb23699dec4" providerId="LiveId" clId="{D82AC7D3-27E1-42DF-9D2C-D7CAB0A73E89}" dt="2024-12-27T11:30:23.242" v="2983" actId="14100"/>
          <ac:cxnSpMkLst>
            <pc:docMk/>
            <pc:sldMk cId="1684465119" sldId="345"/>
            <ac:cxnSpMk id="47" creationId="{DBCD182C-B1AC-AEEF-092C-97EE7C8A7595}"/>
          </ac:cxnSpMkLst>
        </pc:cxnChg>
        <pc:cxnChg chg="add mod">
          <ac:chgData name="Armaan Ahmed Mubarki" userId="fe3f8bb23699dec4" providerId="LiveId" clId="{D82AC7D3-27E1-42DF-9D2C-D7CAB0A73E89}" dt="2024-12-27T11:30:03.745" v="2979" actId="13822"/>
          <ac:cxnSpMkLst>
            <pc:docMk/>
            <pc:sldMk cId="1684465119" sldId="345"/>
            <ac:cxnSpMk id="51" creationId="{10C2BF96-9FF6-2593-FF7D-E61910814B3D}"/>
          </ac:cxnSpMkLst>
        </pc:cxnChg>
        <pc:cxnChg chg="add mod">
          <ac:chgData name="Armaan Ahmed Mubarki" userId="fe3f8bb23699dec4" providerId="LiveId" clId="{D82AC7D3-27E1-42DF-9D2C-D7CAB0A73E89}" dt="2024-12-27T11:30:13.496" v="2981" actId="13822"/>
          <ac:cxnSpMkLst>
            <pc:docMk/>
            <pc:sldMk cId="1684465119" sldId="345"/>
            <ac:cxnSpMk id="53" creationId="{523F1E8C-B332-0EEE-4DBC-B47A2D350D38}"/>
          </ac:cxnSpMkLst>
        </pc:cxnChg>
        <pc:cxnChg chg="add del mod">
          <ac:chgData name="Armaan Ahmed Mubarki" userId="fe3f8bb23699dec4" providerId="LiveId" clId="{D82AC7D3-27E1-42DF-9D2C-D7CAB0A73E89}" dt="2024-12-27T11:33:24.602" v="3012" actId="478"/>
          <ac:cxnSpMkLst>
            <pc:docMk/>
            <pc:sldMk cId="1684465119" sldId="345"/>
            <ac:cxnSpMk id="60" creationId="{2AEA3E2B-E8F3-E32A-F9FB-6475C850EA3D}"/>
          </ac:cxnSpMkLst>
        </pc:cxnChg>
        <pc:cxnChg chg="add mod">
          <ac:chgData name="Armaan Ahmed Mubarki" userId="fe3f8bb23699dec4" providerId="LiveId" clId="{D82AC7D3-27E1-42DF-9D2C-D7CAB0A73E89}" dt="2024-12-27T11:32:47.901" v="3006" actId="14100"/>
          <ac:cxnSpMkLst>
            <pc:docMk/>
            <pc:sldMk cId="1684465119" sldId="345"/>
            <ac:cxnSpMk id="66" creationId="{D8508A97-9C85-EF6F-4DA7-E8A04D830F8B}"/>
          </ac:cxnSpMkLst>
        </pc:cxnChg>
        <pc:cxnChg chg="add mod">
          <ac:chgData name="Armaan Ahmed Mubarki" userId="fe3f8bb23699dec4" providerId="LiveId" clId="{D82AC7D3-27E1-42DF-9D2C-D7CAB0A73E89}" dt="2024-12-27T11:36:10.971" v="3023" actId="13822"/>
          <ac:cxnSpMkLst>
            <pc:docMk/>
            <pc:sldMk cId="1684465119" sldId="345"/>
            <ac:cxnSpMk id="77" creationId="{E562CFCC-68F7-BDDE-3051-D5F9423FE6DD}"/>
          </ac:cxnSpMkLst>
        </pc:cxnChg>
        <pc:cxnChg chg="add mod">
          <ac:chgData name="Armaan Ahmed Mubarki" userId="fe3f8bb23699dec4" providerId="LiveId" clId="{D82AC7D3-27E1-42DF-9D2C-D7CAB0A73E89}" dt="2024-12-27T11:36:53.500" v="3025" actId="13822"/>
          <ac:cxnSpMkLst>
            <pc:docMk/>
            <pc:sldMk cId="1684465119" sldId="345"/>
            <ac:cxnSpMk id="80" creationId="{1C3AE773-9237-89E7-E595-60DA6640A77E}"/>
          </ac:cxnSpMkLst>
        </pc:cxnChg>
      </pc:sldChg>
      <pc:sldChg chg="addSp delSp del mod">
        <pc:chgData name="Armaan Ahmed Mubarki" userId="fe3f8bb23699dec4" providerId="LiveId" clId="{D82AC7D3-27E1-42DF-9D2C-D7CAB0A73E89}" dt="2024-12-27T12:46:48.736" v="4160" actId="2696"/>
        <pc:sldMkLst>
          <pc:docMk/>
          <pc:sldMk cId="438040838" sldId="356"/>
        </pc:sldMkLst>
      </pc:sldChg>
      <pc:sldChg chg="del">
        <pc:chgData name="Armaan Ahmed Mubarki" userId="fe3f8bb23699dec4" providerId="LiveId" clId="{D82AC7D3-27E1-42DF-9D2C-D7CAB0A73E89}" dt="2024-12-29T11:49:07.897" v="8000" actId="2696"/>
        <pc:sldMkLst>
          <pc:docMk/>
          <pc:sldMk cId="1902424547" sldId="357"/>
        </pc:sldMkLst>
      </pc:sldChg>
      <pc:sldChg chg="addSp delSp modSp del mod ord">
        <pc:chgData name="Armaan Ahmed Mubarki" userId="fe3f8bb23699dec4" providerId="LiveId" clId="{D82AC7D3-27E1-42DF-9D2C-D7CAB0A73E89}" dt="2024-12-30T14:58:12.676" v="9790" actId="2696"/>
        <pc:sldMkLst>
          <pc:docMk/>
          <pc:sldMk cId="1928925335" sldId="358"/>
        </pc:sldMkLst>
      </pc:sldChg>
      <pc:sldChg chg="del">
        <pc:chgData name="Armaan Ahmed Mubarki" userId="fe3f8bb23699dec4" providerId="LiveId" clId="{D82AC7D3-27E1-42DF-9D2C-D7CAB0A73E89}" dt="2024-12-29T11:48:37.939" v="7993" actId="2696"/>
        <pc:sldMkLst>
          <pc:docMk/>
          <pc:sldMk cId="1036665467" sldId="359"/>
        </pc:sldMkLst>
      </pc:sldChg>
      <pc:sldChg chg="del">
        <pc:chgData name="Armaan Ahmed Mubarki" userId="fe3f8bb23699dec4" providerId="LiveId" clId="{D82AC7D3-27E1-42DF-9D2C-D7CAB0A73E89}" dt="2024-12-29T11:55:43.016" v="8177" actId="2696"/>
        <pc:sldMkLst>
          <pc:docMk/>
          <pc:sldMk cId="3799283348" sldId="360"/>
        </pc:sldMkLst>
      </pc:sldChg>
      <pc:sldChg chg="del">
        <pc:chgData name="Armaan Ahmed Mubarki" userId="fe3f8bb23699dec4" providerId="LiveId" clId="{D82AC7D3-27E1-42DF-9D2C-D7CAB0A73E89}" dt="2024-12-29T11:48:48.753" v="7995" actId="2696"/>
        <pc:sldMkLst>
          <pc:docMk/>
          <pc:sldMk cId="1455496649" sldId="361"/>
        </pc:sldMkLst>
      </pc:sldChg>
      <pc:sldChg chg="del">
        <pc:chgData name="Armaan Ahmed Mubarki" userId="fe3f8bb23699dec4" providerId="LiveId" clId="{D82AC7D3-27E1-42DF-9D2C-D7CAB0A73E89}" dt="2024-12-29T11:48:51.702" v="7996" actId="2696"/>
        <pc:sldMkLst>
          <pc:docMk/>
          <pc:sldMk cId="3909696549" sldId="362"/>
        </pc:sldMkLst>
      </pc:sldChg>
      <pc:sldChg chg="del">
        <pc:chgData name="Armaan Ahmed Mubarki" userId="fe3f8bb23699dec4" providerId="LiveId" clId="{D82AC7D3-27E1-42DF-9D2C-D7CAB0A73E89}" dt="2024-12-29T11:48:54.668" v="7997" actId="2696"/>
        <pc:sldMkLst>
          <pc:docMk/>
          <pc:sldMk cId="199441577" sldId="363"/>
        </pc:sldMkLst>
      </pc:sldChg>
      <pc:sldChg chg="del">
        <pc:chgData name="Armaan Ahmed Mubarki" userId="fe3f8bb23699dec4" providerId="LiveId" clId="{D82AC7D3-27E1-42DF-9D2C-D7CAB0A73E89}" dt="2024-12-29T11:48:57.271" v="7998" actId="2696"/>
        <pc:sldMkLst>
          <pc:docMk/>
          <pc:sldMk cId="569703206" sldId="364"/>
        </pc:sldMkLst>
      </pc:sldChg>
      <pc:sldChg chg="del">
        <pc:chgData name="Armaan Ahmed Mubarki" userId="fe3f8bb23699dec4" providerId="LiveId" clId="{D82AC7D3-27E1-42DF-9D2C-D7CAB0A73E89}" dt="2024-12-29T11:49:01.735" v="7999" actId="2696"/>
        <pc:sldMkLst>
          <pc:docMk/>
          <pc:sldMk cId="1828920611" sldId="365"/>
        </pc:sldMkLst>
      </pc:sldChg>
      <pc:sldChg chg="add del">
        <pc:chgData name="Armaan Ahmed Mubarki" userId="fe3f8bb23699dec4" providerId="LiveId" clId="{D82AC7D3-27E1-42DF-9D2C-D7CAB0A73E89}" dt="2024-12-27T13:17:22.345" v="4774" actId="2696"/>
        <pc:sldMkLst>
          <pc:docMk/>
          <pc:sldMk cId="167735763" sldId="366"/>
        </pc:sldMkLst>
      </pc:sldChg>
      <pc:sldChg chg="add del">
        <pc:chgData name="Armaan Ahmed Mubarki" userId="fe3f8bb23699dec4" providerId="LiveId" clId="{D82AC7D3-27E1-42DF-9D2C-D7CAB0A73E89}" dt="2024-12-27T11:49:52.800" v="3026" actId="2696"/>
        <pc:sldMkLst>
          <pc:docMk/>
          <pc:sldMk cId="697491823" sldId="366"/>
        </pc:sldMkLst>
      </pc:sldChg>
      <pc:sldChg chg="delSp modSp add del mod">
        <pc:chgData name="Armaan Ahmed Mubarki" userId="fe3f8bb23699dec4" providerId="LiveId" clId="{D82AC7D3-27E1-42DF-9D2C-D7CAB0A73E89}" dt="2024-12-27T08:33:43.621" v="441" actId="2696"/>
        <pc:sldMkLst>
          <pc:docMk/>
          <pc:sldMk cId="3764050459" sldId="366"/>
        </pc:sldMkLst>
      </pc:sldChg>
      <pc:sldChg chg="modSp add del mod ord">
        <pc:chgData name="Armaan Ahmed Mubarki" userId="fe3f8bb23699dec4" providerId="LiveId" clId="{D82AC7D3-27E1-42DF-9D2C-D7CAB0A73E89}" dt="2024-12-29T11:56:06.087" v="8180" actId="2696"/>
        <pc:sldMkLst>
          <pc:docMk/>
          <pc:sldMk cId="2226842466" sldId="367"/>
        </pc:sldMkLst>
      </pc:sldChg>
      <pc:sldChg chg="addSp modSp add mod ord">
        <pc:chgData name="Armaan Ahmed Mubarki" userId="fe3f8bb23699dec4" providerId="LiveId" clId="{D82AC7D3-27E1-42DF-9D2C-D7CAB0A73E89}" dt="2024-12-29T13:23:39.853" v="9789" actId="20577"/>
        <pc:sldMkLst>
          <pc:docMk/>
          <pc:sldMk cId="1646905332" sldId="368"/>
        </pc:sldMkLst>
        <pc:spChg chg="mod">
          <ac:chgData name="Armaan Ahmed Mubarki" userId="fe3f8bb23699dec4" providerId="LiveId" clId="{D82AC7D3-27E1-42DF-9D2C-D7CAB0A73E89}" dt="2024-12-29T13:23:39.853" v="9789" actId="20577"/>
          <ac:spMkLst>
            <pc:docMk/>
            <pc:sldMk cId="1646905332" sldId="368"/>
            <ac:spMk id="4" creationId="{3472BC2F-587F-6756-6B72-29852B53C23C}"/>
          </ac:spMkLst>
        </pc:spChg>
        <pc:picChg chg="add mod">
          <ac:chgData name="Armaan Ahmed Mubarki" userId="fe3f8bb23699dec4" providerId="LiveId" clId="{D82AC7D3-27E1-42DF-9D2C-D7CAB0A73E89}" dt="2024-12-29T12:58:33.850" v="9399" actId="14100"/>
          <ac:picMkLst>
            <pc:docMk/>
            <pc:sldMk cId="1646905332" sldId="368"/>
            <ac:picMk id="9" creationId="{79B63948-F486-54D0-8372-B16BD594A2BB}"/>
          </ac:picMkLst>
        </pc:picChg>
      </pc:sldChg>
      <pc:sldChg chg="addSp delSp modSp add mod ord">
        <pc:chgData name="Armaan Ahmed Mubarki" userId="fe3f8bb23699dec4" providerId="LiveId" clId="{D82AC7D3-27E1-42DF-9D2C-D7CAB0A73E89}" dt="2024-12-31T09:39:01.190" v="10447" actId="5793"/>
        <pc:sldMkLst>
          <pc:docMk/>
          <pc:sldMk cId="2671984252" sldId="369"/>
        </pc:sldMkLst>
        <pc:spChg chg="mod">
          <ac:chgData name="Armaan Ahmed Mubarki" userId="fe3f8bb23699dec4" providerId="LiveId" clId="{D82AC7D3-27E1-42DF-9D2C-D7CAB0A73E89}" dt="2024-12-28T07:06:06.857" v="5177" actId="20577"/>
          <ac:spMkLst>
            <pc:docMk/>
            <pc:sldMk cId="2671984252" sldId="369"/>
            <ac:spMk id="2" creationId="{120798AD-45B1-AEAA-DF57-2EF0217CB6D1}"/>
          </ac:spMkLst>
        </pc:spChg>
        <pc:spChg chg="add del mod">
          <ac:chgData name="Armaan Ahmed Mubarki" userId="fe3f8bb23699dec4" providerId="LiveId" clId="{D82AC7D3-27E1-42DF-9D2C-D7CAB0A73E89}" dt="2024-12-31T09:39:01.190" v="10447" actId="5793"/>
          <ac:spMkLst>
            <pc:docMk/>
            <pc:sldMk cId="2671984252" sldId="369"/>
            <ac:spMk id="4" creationId="{13F23A15-DAEC-E544-3B25-883ACE1AB626}"/>
          </ac:spMkLst>
        </pc:spChg>
        <pc:spChg chg="add mod">
          <ac:chgData name="Armaan Ahmed Mubarki" userId="fe3f8bb23699dec4" providerId="LiveId" clId="{D82AC7D3-27E1-42DF-9D2C-D7CAB0A73E89}" dt="2024-12-29T05:14:19.504" v="6292" actId="14100"/>
          <ac:spMkLst>
            <pc:docMk/>
            <pc:sldMk cId="2671984252" sldId="369"/>
            <ac:spMk id="8" creationId="{EEA540B6-A0BD-2EF5-2866-DA7270235BBF}"/>
          </ac:spMkLst>
        </pc:spChg>
        <pc:spChg chg="add mod">
          <ac:chgData name="Armaan Ahmed Mubarki" userId="fe3f8bb23699dec4" providerId="LiveId" clId="{D82AC7D3-27E1-42DF-9D2C-D7CAB0A73E89}" dt="2024-12-28T07:01:03.830" v="5150" actId="1076"/>
          <ac:spMkLst>
            <pc:docMk/>
            <pc:sldMk cId="2671984252" sldId="369"/>
            <ac:spMk id="9" creationId="{FE9F7F53-D2B6-F7B0-8B6E-22BDC9F39279}"/>
          </ac:spMkLst>
        </pc:spChg>
        <pc:spChg chg="add mod">
          <ac:chgData name="Armaan Ahmed Mubarki" userId="fe3f8bb23699dec4" providerId="LiveId" clId="{D82AC7D3-27E1-42DF-9D2C-D7CAB0A73E89}" dt="2024-12-29T05:14:16.802" v="6291" actId="1076"/>
          <ac:spMkLst>
            <pc:docMk/>
            <pc:sldMk cId="2671984252" sldId="369"/>
            <ac:spMk id="10" creationId="{AE4619D1-3DA8-4708-001D-ABF48DEC71F3}"/>
          </ac:spMkLst>
        </pc:spChg>
        <pc:spChg chg="add mod">
          <ac:chgData name="Armaan Ahmed Mubarki" userId="fe3f8bb23699dec4" providerId="LiveId" clId="{D82AC7D3-27E1-42DF-9D2C-D7CAB0A73E89}" dt="2024-12-28T07:01:09.412" v="5153" actId="1076"/>
          <ac:spMkLst>
            <pc:docMk/>
            <pc:sldMk cId="2671984252" sldId="369"/>
            <ac:spMk id="11" creationId="{A3E5C68C-2E26-04BE-C4BA-DD1CDC482D3D}"/>
          </ac:spMkLst>
        </pc:spChg>
        <pc:spChg chg="add mod">
          <ac:chgData name="Armaan Ahmed Mubarki" userId="fe3f8bb23699dec4" providerId="LiveId" clId="{D82AC7D3-27E1-42DF-9D2C-D7CAB0A73E89}" dt="2024-12-29T05:14:13.704" v="6290" actId="1076"/>
          <ac:spMkLst>
            <pc:docMk/>
            <pc:sldMk cId="2671984252" sldId="369"/>
            <ac:spMk id="12" creationId="{A3574DEF-6789-EE79-DE1E-095B26A8E51E}"/>
          </ac:spMkLst>
        </pc:spChg>
        <pc:spChg chg="add mod">
          <ac:chgData name="Armaan Ahmed Mubarki" userId="fe3f8bb23699dec4" providerId="LiveId" clId="{D82AC7D3-27E1-42DF-9D2C-D7CAB0A73E89}" dt="2024-12-27T13:31:06.230" v="5129" actId="1076"/>
          <ac:spMkLst>
            <pc:docMk/>
            <pc:sldMk cId="2671984252" sldId="369"/>
            <ac:spMk id="13" creationId="{7A336020-3D5D-405D-F436-282A0976B1BA}"/>
          </ac:spMkLst>
        </pc:spChg>
        <pc:picChg chg="add mod">
          <ac:chgData name="Armaan Ahmed Mubarki" userId="fe3f8bb23699dec4" providerId="LiveId" clId="{D82AC7D3-27E1-42DF-9D2C-D7CAB0A73E89}" dt="2024-12-28T07:01:12.866" v="5154" actId="1076"/>
          <ac:picMkLst>
            <pc:docMk/>
            <pc:sldMk cId="2671984252" sldId="369"/>
            <ac:picMk id="5" creationId="{5E6CA137-9EE9-E683-C94F-EA6086B012A4}"/>
          </ac:picMkLst>
        </pc:picChg>
      </pc:sldChg>
      <pc:sldChg chg="addSp delSp modSp add mod">
        <pc:chgData name="Armaan Ahmed Mubarki" userId="fe3f8bb23699dec4" providerId="LiveId" clId="{D82AC7D3-27E1-42DF-9D2C-D7CAB0A73E89}" dt="2024-12-31T06:10:16.343" v="10425" actId="6549"/>
        <pc:sldMkLst>
          <pc:docMk/>
          <pc:sldMk cId="2064015421" sldId="370"/>
        </pc:sldMkLst>
        <pc:spChg chg="mod">
          <ac:chgData name="Armaan Ahmed Mubarki" userId="fe3f8bb23699dec4" providerId="LiveId" clId="{D82AC7D3-27E1-42DF-9D2C-D7CAB0A73E89}" dt="2024-12-28T08:03:41.350" v="6250" actId="14100"/>
          <ac:spMkLst>
            <pc:docMk/>
            <pc:sldMk cId="2064015421" sldId="370"/>
            <ac:spMk id="2" creationId="{0DCD808C-50D7-47B4-25B8-32FC9DF44C46}"/>
          </ac:spMkLst>
        </pc:spChg>
        <pc:spChg chg="mod">
          <ac:chgData name="Armaan Ahmed Mubarki" userId="fe3f8bb23699dec4" providerId="LiveId" clId="{D82AC7D3-27E1-42DF-9D2C-D7CAB0A73E89}" dt="2024-12-31T06:10:16.343" v="10425" actId="6549"/>
          <ac:spMkLst>
            <pc:docMk/>
            <pc:sldMk cId="2064015421" sldId="370"/>
            <ac:spMk id="4" creationId="{2A5AFDF9-5D9E-E9C2-B7D6-52E8CD9C42B0}"/>
          </ac:spMkLst>
        </pc:spChg>
        <pc:picChg chg="add mod">
          <ac:chgData name="Armaan Ahmed Mubarki" userId="fe3f8bb23699dec4" providerId="LiveId" clId="{D82AC7D3-27E1-42DF-9D2C-D7CAB0A73E89}" dt="2024-12-31T05:20:14.634" v="10019" actId="1076"/>
          <ac:picMkLst>
            <pc:docMk/>
            <pc:sldMk cId="2064015421" sldId="370"/>
            <ac:picMk id="18" creationId="{1F702136-467A-FF55-BC51-D128687B158F}"/>
          </ac:picMkLst>
        </pc:picChg>
        <pc:picChg chg="add mod modCrop">
          <ac:chgData name="Armaan Ahmed Mubarki" userId="fe3f8bb23699dec4" providerId="LiveId" clId="{D82AC7D3-27E1-42DF-9D2C-D7CAB0A73E89}" dt="2024-12-29T06:01:11.578" v="6421" actId="1076"/>
          <ac:picMkLst>
            <pc:docMk/>
            <pc:sldMk cId="2064015421" sldId="370"/>
            <ac:picMk id="20" creationId="{C626220E-350C-0BEE-7D04-65772014797C}"/>
          </ac:picMkLst>
        </pc:picChg>
        <pc:picChg chg="add mod modCrop">
          <ac:chgData name="Armaan Ahmed Mubarki" userId="fe3f8bb23699dec4" providerId="LiveId" clId="{D82AC7D3-27E1-42DF-9D2C-D7CAB0A73E89}" dt="2024-12-29T06:01:04.240" v="6418" actId="14100"/>
          <ac:picMkLst>
            <pc:docMk/>
            <pc:sldMk cId="2064015421" sldId="370"/>
            <ac:picMk id="22" creationId="{03C127DD-B8E8-B482-E93B-697A47061CE8}"/>
          </ac:picMkLst>
        </pc:picChg>
        <pc:picChg chg="add mod">
          <ac:chgData name="Armaan Ahmed Mubarki" userId="fe3f8bb23699dec4" providerId="LiveId" clId="{D82AC7D3-27E1-42DF-9D2C-D7CAB0A73E89}" dt="2024-12-29T06:01:06.751" v="6419" actId="14100"/>
          <ac:picMkLst>
            <pc:docMk/>
            <pc:sldMk cId="2064015421" sldId="370"/>
            <ac:picMk id="24" creationId="{470485BF-0C12-B23B-6416-CD618C34CFCF}"/>
          </ac:picMkLst>
        </pc:picChg>
      </pc:sldChg>
      <pc:sldChg chg="addSp delSp modSp add mod">
        <pc:chgData name="Armaan Ahmed Mubarki" userId="fe3f8bb23699dec4" providerId="LiveId" clId="{D82AC7D3-27E1-42DF-9D2C-D7CAB0A73E89}" dt="2024-12-31T06:09:27.723" v="10395" actId="20577"/>
        <pc:sldMkLst>
          <pc:docMk/>
          <pc:sldMk cId="711627407" sldId="371"/>
        </pc:sldMkLst>
        <pc:spChg chg="mod">
          <ac:chgData name="Armaan Ahmed Mubarki" userId="fe3f8bb23699dec4" providerId="LiveId" clId="{D82AC7D3-27E1-42DF-9D2C-D7CAB0A73E89}" dt="2024-12-31T06:09:27.723" v="10395" actId="20577"/>
          <ac:spMkLst>
            <pc:docMk/>
            <pc:sldMk cId="711627407" sldId="371"/>
            <ac:spMk id="2" creationId="{3B658716-2AF4-81C8-D22D-ADCAA9E7CA69}"/>
          </ac:spMkLst>
        </pc:spChg>
        <pc:spChg chg="mod">
          <ac:chgData name="Armaan Ahmed Mubarki" userId="fe3f8bb23699dec4" providerId="LiveId" clId="{D82AC7D3-27E1-42DF-9D2C-D7CAB0A73E89}" dt="2024-12-31T06:04:23.819" v="10239" actId="20577"/>
          <ac:spMkLst>
            <pc:docMk/>
            <pc:sldMk cId="711627407" sldId="371"/>
            <ac:spMk id="4" creationId="{24398CE9-30B2-E067-7E0D-FDD3EF2D96FC}"/>
          </ac:spMkLst>
        </pc:spChg>
        <pc:spChg chg="add">
          <ac:chgData name="Armaan Ahmed Mubarki" userId="fe3f8bb23699dec4" providerId="LiveId" clId="{D82AC7D3-27E1-42DF-9D2C-D7CAB0A73E89}" dt="2024-12-31T05:50:29.297" v="10120"/>
          <ac:spMkLst>
            <pc:docMk/>
            <pc:sldMk cId="711627407" sldId="371"/>
            <ac:spMk id="5" creationId="{0933B40F-E2B0-B9A5-B1F8-2B2E630BB993}"/>
          </ac:spMkLst>
        </pc:spChg>
        <pc:spChg chg="add">
          <ac:chgData name="Armaan Ahmed Mubarki" userId="fe3f8bb23699dec4" providerId="LiveId" clId="{D82AC7D3-27E1-42DF-9D2C-D7CAB0A73E89}" dt="2024-12-31T05:50:33.463" v="10121"/>
          <ac:spMkLst>
            <pc:docMk/>
            <pc:sldMk cId="711627407" sldId="371"/>
            <ac:spMk id="7" creationId="{17AC3758-18B3-8E52-DF64-A70CCB3AEDCA}"/>
          </ac:spMkLst>
        </pc:spChg>
        <pc:picChg chg="add mod">
          <ac:chgData name="Armaan Ahmed Mubarki" userId="fe3f8bb23699dec4" providerId="LiveId" clId="{D82AC7D3-27E1-42DF-9D2C-D7CAB0A73E89}" dt="2024-12-29T06:01:27.356" v="6425" actId="14100"/>
          <ac:picMkLst>
            <pc:docMk/>
            <pc:sldMk cId="711627407" sldId="371"/>
            <ac:picMk id="3" creationId="{F94E4B60-20A2-3B04-4984-852CE370800E}"/>
          </ac:picMkLst>
        </pc:picChg>
        <pc:picChg chg="add mod">
          <ac:chgData name="Armaan Ahmed Mubarki" userId="fe3f8bb23699dec4" providerId="LiveId" clId="{D82AC7D3-27E1-42DF-9D2C-D7CAB0A73E89}" dt="2024-12-29T06:00:51.175" v="6415" actId="1076"/>
          <ac:picMkLst>
            <pc:docMk/>
            <pc:sldMk cId="711627407" sldId="371"/>
            <ac:picMk id="6" creationId="{9BB9BB98-B96D-40C9-EC56-FB07FEE43A4E}"/>
          </ac:picMkLst>
        </pc:picChg>
        <pc:picChg chg="add mod">
          <ac:chgData name="Armaan Ahmed Mubarki" userId="fe3f8bb23699dec4" providerId="LiveId" clId="{D82AC7D3-27E1-42DF-9D2C-D7CAB0A73E89}" dt="2024-12-29T06:09:56.614" v="6577" actId="1076"/>
          <ac:picMkLst>
            <pc:docMk/>
            <pc:sldMk cId="711627407" sldId="371"/>
            <ac:picMk id="10" creationId="{0EA6ECF5-0928-0160-252A-EEFD18725C68}"/>
          </ac:picMkLst>
        </pc:picChg>
        <pc:picChg chg="add mod">
          <ac:chgData name="Armaan Ahmed Mubarki" userId="fe3f8bb23699dec4" providerId="LiveId" clId="{D82AC7D3-27E1-42DF-9D2C-D7CAB0A73E89}" dt="2024-12-29T06:00:53.522" v="6417" actId="1076"/>
          <ac:picMkLst>
            <pc:docMk/>
            <pc:sldMk cId="711627407" sldId="371"/>
            <ac:picMk id="12" creationId="{A785E66F-E4D5-606B-E763-6103D09319B0}"/>
          </ac:picMkLst>
        </pc:picChg>
      </pc:sldChg>
      <pc:sldChg chg="addSp delSp modSp add mod setBg">
        <pc:chgData name="Armaan Ahmed Mubarki" userId="fe3f8bb23699dec4" providerId="LiveId" clId="{D82AC7D3-27E1-42DF-9D2C-D7CAB0A73E89}" dt="2024-12-31T13:37:27.178" v="10505" actId="1076"/>
        <pc:sldMkLst>
          <pc:docMk/>
          <pc:sldMk cId="1667616323" sldId="372"/>
        </pc:sldMkLst>
        <pc:spChg chg="mod">
          <ac:chgData name="Armaan Ahmed Mubarki" userId="fe3f8bb23699dec4" providerId="LiveId" clId="{D82AC7D3-27E1-42DF-9D2C-D7CAB0A73E89}" dt="2024-12-29T06:40:50.350" v="6940" actId="20577"/>
          <ac:spMkLst>
            <pc:docMk/>
            <pc:sldMk cId="1667616323" sldId="372"/>
            <ac:spMk id="2" creationId="{200C503A-DB72-A349-588A-B60F2CE16DC8}"/>
          </ac:spMkLst>
        </pc:spChg>
        <pc:spChg chg="add mod">
          <ac:chgData name="Armaan Ahmed Mubarki" userId="fe3f8bb23699dec4" providerId="LiveId" clId="{D82AC7D3-27E1-42DF-9D2C-D7CAB0A73E89}" dt="2024-12-29T10:13:47.048" v="7804" actId="1076"/>
          <ac:spMkLst>
            <pc:docMk/>
            <pc:sldMk cId="1667616323" sldId="372"/>
            <ac:spMk id="4" creationId="{8E91F356-0608-4ABA-349C-AE4450BE5A79}"/>
          </ac:spMkLst>
        </pc:spChg>
        <pc:spChg chg="add del mod">
          <ac:chgData name="Armaan Ahmed Mubarki" userId="fe3f8bb23699dec4" providerId="LiveId" clId="{D82AC7D3-27E1-42DF-9D2C-D7CAB0A73E89}" dt="2024-12-29T11:33:35.959" v="7872" actId="1076"/>
          <ac:spMkLst>
            <pc:docMk/>
            <pc:sldMk cId="1667616323" sldId="372"/>
            <ac:spMk id="5" creationId="{FB32DAF5-8A9B-B9B3-C2C5-40B580F7B321}"/>
          </ac:spMkLst>
        </pc:spChg>
        <pc:spChg chg="add mod">
          <ac:chgData name="Armaan Ahmed Mubarki" userId="fe3f8bb23699dec4" providerId="LiveId" clId="{D82AC7D3-27E1-42DF-9D2C-D7CAB0A73E89}" dt="2024-12-29T11:35:19.295" v="7890" actId="1076"/>
          <ac:spMkLst>
            <pc:docMk/>
            <pc:sldMk cId="1667616323" sldId="372"/>
            <ac:spMk id="7" creationId="{3FAA6642-3B29-9D8A-AD94-CD3763AF97D0}"/>
          </ac:spMkLst>
        </pc:spChg>
        <pc:spChg chg="add mod">
          <ac:chgData name="Armaan Ahmed Mubarki" userId="fe3f8bb23699dec4" providerId="LiveId" clId="{D82AC7D3-27E1-42DF-9D2C-D7CAB0A73E89}" dt="2024-12-29T11:33:54.010" v="7878" actId="1076"/>
          <ac:spMkLst>
            <pc:docMk/>
            <pc:sldMk cId="1667616323" sldId="372"/>
            <ac:spMk id="8" creationId="{B7D86FD9-E2E4-DAF6-4DE7-6239B13C067C}"/>
          </ac:spMkLst>
        </pc:spChg>
        <pc:spChg chg="add mod">
          <ac:chgData name="Armaan Ahmed Mubarki" userId="fe3f8bb23699dec4" providerId="LiveId" clId="{D82AC7D3-27E1-42DF-9D2C-D7CAB0A73E89}" dt="2024-12-29T10:07:32.216" v="7756" actId="1076"/>
          <ac:spMkLst>
            <pc:docMk/>
            <pc:sldMk cId="1667616323" sldId="372"/>
            <ac:spMk id="9" creationId="{601B87D4-2628-3A5D-C2D9-2F52F82EB343}"/>
          </ac:spMkLst>
        </pc:spChg>
        <pc:spChg chg="add mod">
          <ac:chgData name="Armaan Ahmed Mubarki" userId="fe3f8bb23699dec4" providerId="LiveId" clId="{D82AC7D3-27E1-42DF-9D2C-D7CAB0A73E89}" dt="2024-12-31T13:37:27.178" v="10505" actId="1076"/>
          <ac:spMkLst>
            <pc:docMk/>
            <pc:sldMk cId="1667616323" sldId="372"/>
            <ac:spMk id="10" creationId="{38EDD74C-9163-01F3-56D9-D427CB271213}"/>
          </ac:spMkLst>
        </pc:spChg>
        <pc:spChg chg="add mod">
          <ac:chgData name="Armaan Ahmed Mubarki" userId="fe3f8bb23699dec4" providerId="LiveId" clId="{D82AC7D3-27E1-42DF-9D2C-D7CAB0A73E89}" dt="2024-12-29T11:45:45.394" v="7974" actId="1076"/>
          <ac:spMkLst>
            <pc:docMk/>
            <pc:sldMk cId="1667616323" sldId="372"/>
            <ac:spMk id="11" creationId="{5794EC67-C43C-4B2F-BA8D-B8C507E30133}"/>
          </ac:spMkLst>
        </pc:spChg>
        <pc:spChg chg="add mod">
          <ac:chgData name="Armaan Ahmed Mubarki" userId="fe3f8bb23699dec4" providerId="LiveId" clId="{D82AC7D3-27E1-42DF-9D2C-D7CAB0A73E89}" dt="2024-12-29T11:41:40.509" v="7944" actId="1076"/>
          <ac:spMkLst>
            <pc:docMk/>
            <pc:sldMk cId="1667616323" sldId="372"/>
            <ac:spMk id="12" creationId="{963DB257-4D60-C43D-925C-E5A35C7B9C4F}"/>
          </ac:spMkLst>
        </pc:spChg>
        <pc:spChg chg="add mod">
          <ac:chgData name="Armaan Ahmed Mubarki" userId="fe3f8bb23699dec4" providerId="LiveId" clId="{D82AC7D3-27E1-42DF-9D2C-D7CAB0A73E89}" dt="2024-12-29T10:07:38.958" v="7758" actId="1076"/>
          <ac:spMkLst>
            <pc:docMk/>
            <pc:sldMk cId="1667616323" sldId="372"/>
            <ac:spMk id="13" creationId="{B3D35012-1C97-0E6A-31E0-A1D6ADA343B5}"/>
          </ac:spMkLst>
        </pc:spChg>
        <pc:spChg chg="add mod">
          <ac:chgData name="Armaan Ahmed Mubarki" userId="fe3f8bb23699dec4" providerId="LiveId" clId="{D82AC7D3-27E1-42DF-9D2C-D7CAB0A73E89}" dt="2024-12-29T10:07:41.903" v="7759" actId="1076"/>
          <ac:spMkLst>
            <pc:docMk/>
            <pc:sldMk cId="1667616323" sldId="372"/>
            <ac:spMk id="14" creationId="{69D93519-EB5D-27F9-B076-EEE93ABAD55F}"/>
          </ac:spMkLst>
        </pc:spChg>
        <pc:spChg chg="add mod">
          <ac:chgData name="Armaan Ahmed Mubarki" userId="fe3f8bb23699dec4" providerId="LiveId" clId="{D82AC7D3-27E1-42DF-9D2C-D7CAB0A73E89}" dt="2024-12-29T07:10:58.145" v="7335" actId="1076"/>
          <ac:spMkLst>
            <pc:docMk/>
            <pc:sldMk cId="1667616323" sldId="372"/>
            <ac:spMk id="15" creationId="{B0E56CB9-39E7-251B-5AB0-ED3D818BE55F}"/>
          </ac:spMkLst>
        </pc:spChg>
        <pc:spChg chg="add mod">
          <ac:chgData name="Armaan Ahmed Mubarki" userId="fe3f8bb23699dec4" providerId="LiveId" clId="{D82AC7D3-27E1-42DF-9D2C-D7CAB0A73E89}" dt="2024-12-29T07:11:05.722" v="7337" actId="1076"/>
          <ac:spMkLst>
            <pc:docMk/>
            <pc:sldMk cId="1667616323" sldId="372"/>
            <ac:spMk id="16" creationId="{4C472ECE-E0A3-04B6-B7FD-36F664897314}"/>
          </ac:spMkLst>
        </pc:spChg>
        <pc:spChg chg="add mod">
          <ac:chgData name="Armaan Ahmed Mubarki" userId="fe3f8bb23699dec4" providerId="LiveId" clId="{D82AC7D3-27E1-42DF-9D2C-D7CAB0A73E89}" dt="2024-12-29T07:09:35.996" v="7324" actId="1076"/>
          <ac:spMkLst>
            <pc:docMk/>
            <pc:sldMk cId="1667616323" sldId="372"/>
            <ac:spMk id="17" creationId="{60E347BD-B7A8-8DA3-864F-3EB30D37B21B}"/>
          </ac:spMkLst>
        </pc:spChg>
        <pc:spChg chg="add mod">
          <ac:chgData name="Armaan Ahmed Mubarki" userId="fe3f8bb23699dec4" providerId="LiveId" clId="{D82AC7D3-27E1-42DF-9D2C-D7CAB0A73E89}" dt="2024-12-29T10:06:55.478" v="7750" actId="1076"/>
          <ac:spMkLst>
            <pc:docMk/>
            <pc:sldMk cId="1667616323" sldId="372"/>
            <ac:spMk id="18" creationId="{6419C678-517A-86A0-1FAE-0AEA5A5B42EA}"/>
          </ac:spMkLst>
        </pc:spChg>
        <pc:spChg chg="add mod">
          <ac:chgData name="Armaan Ahmed Mubarki" userId="fe3f8bb23699dec4" providerId="LiveId" clId="{D82AC7D3-27E1-42DF-9D2C-D7CAB0A73E89}" dt="2024-12-29T10:07:02.530" v="7751" actId="1076"/>
          <ac:spMkLst>
            <pc:docMk/>
            <pc:sldMk cId="1667616323" sldId="372"/>
            <ac:spMk id="19" creationId="{CBC0D15B-ABAA-387D-41FD-08495440A46D}"/>
          </ac:spMkLst>
        </pc:spChg>
        <pc:spChg chg="add mod">
          <ac:chgData name="Armaan Ahmed Mubarki" userId="fe3f8bb23699dec4" providerId="LiveId" clId="{D82AC7D3-27E1-42DF-9D2C-D7CAB0A73E89}" dt="2024-12-29T10:07:09.658" v="7752" actId="1076"/>
          <ac:spMkLst>
            <pc:docMk/>
            <pc:sldMk cId="1667616323" sldId="372"/>
            <ac:spMk id="20" creationId="{FC236E8C-D796-542A-EBAF-AE762731800E}"/>
          </ac:spMkLst>
        </pc:spChg>
        <pc:spChg chg="add mod">
          <ac:chgData name="Armaan Ahmed Mubarki" userId="fe3f8bb23699dec4" providerId="LiveId" clId="{D82AC7D3-27E1-42DF-9D2C-D7CAB0A73E89}" dt="2024-12-29T10:09:03.118" v="7775" actId="20577"/>
          <ac:spMkLst>
            <pc:docMk/>
            <pc:sldMk cId="1667616323" sldId="372"/>
            <ac:spMk id="21" creationId="{C942F29D-0C7F-A5F3-89E4-0D1A162DD994}"/>
          </ac:spMkLst>
        </pc:spChg>
        <pc:spChg chg="add mod">
          <ac:chgData name="Armaan Ahmed Mubarki" userId="fe3f8bb23699dec4" providerId="LiveId" clId="{D82AC7D3-27E1-42DF-9D2C-D7CAB0A73E89}" dt="2024-12-29T11:46:36.548" v="7985" actId="20577"/>
          <ac:spMkLst>
            <pc:docMk/>
            <pc:sldMk cId="1667616323" sldId="372"/>
            <ac:spMk id="22" creationId="{C9210950-ADD8-32D5-9E4A-08517D566426}"/>
          </ac:spMkLst>
        </pc:spChg>
        <pc:spChg chg="add mod">
          <ac:chgData name="Armaan Ahmed Mubarki" userId="fe3f8bb23699dec4" providerId="LiveId" clId="{D82AC7D3-27E1-42DF-9D2C-D7CAB0A73E89}" dt="2024-12-29T11:44:31.669" v="7968" actId="1076"/>
          <ac:spMkLst>
            <pc:docMk/>
            <pc:sldMk cId="1667616323" sldId="372"/>
            <ac:spMk id="110" creationId="{DBAEEC9F-85E7-FA8D-4E3A-37364ED0F888}"/>
          </ac:spMkLst>
        </pc:spChg>
        <pc:cxnChg chg="add del mod">
          <ac:chgData name="Armaan Ahmed Mubarki" userId="fe3f8bb23699dec4" providerId="LiveId" clId="{D82AC7D3-27E1-42DF-9D2C-D7CAB0A73E89}" dt="2024-12-31T05:58:49.320" v="10227" actId="478"/>
          <ac:cxnSpMkLst>
            <pc:docMk/>
            <pc:sldMk cId="1667616323" sldId="372"/>
            <ac:cxnSpMk id="6" creationId="{591C9C0A-E738-F86A-DD36-A7B31D70A64A}"/>
          </ac:cxnSpMkLst>
        </pc:cxnChg>
        <pc:cxnChg chg="add mod">
          <ac:chgData name="Armaan Ahmed Mubarki" userId="fe3f8bb23699dec4" providerId="LiveId" clId="{D82AC7D3-27E1-42DF-9D2C-D7CAB0A73E89}" dt="2024-12-31T13:37:27.178" v="10505" actId="1076"/>
          <ac:cxnSpMkLst>
            <pc:docMk/>
            <pc:sldMk cId="1667616323" sldId="372"/>
            <ac:cxnSpMk id="24" creationId="{CF832FFF-B2DF-0C2A-32E0-B8BCD7F2A1B4}"/>
          </ac:cxnSpMkLst>
        </pc:cxnChg>
        <pc:cxnChg chg="add mod">
          <ac:chgData name="Armaan Ahmed Mubarki" userId="fe3f8bb23699dec4" providerId="LiveId" clId="{D82AC7D3-27E1-42DF-9D2C-D7CAB0A73E89}" dt="2024-12-29T10:08:25.156" v="7768" actId="13822"/>
          <ac:cxnSpMkLst>
            <pc:docMk/>
            <pc:sldMk cId="1667616323" sldId="372"/>
            <ac:cxnSpMk id="39" creationId="{0C3B02DB-33F8-FE27-53B6-307504C32695}"/>
          </ac:cxnSpMkLst>
        </pc:cxnChg>
        <pc:cxnChg chg="add mod">
          <ac:chgData name="Armaan Ahmed Mubarki" userId="fe3f8bb23699dec4" providerId="LiveId" clId="{D82AC7D3-27E1-42DF-9D2C-D7CAB0A73E89}" dt="2024-12-29T10:08:37.192" v="7770" actId="13822"/>
          <ac:cxnSpMkLst>
            <pc:docMk/>
            <pc:sldMk cId="1667616323" sldId="372"/>
            <ac:cxnSpMk id="41" creationId="{9FDA4627-584F-456E-3F38-82AB47EED7D0}"/>
          </ac:cxnSpMkLst>
        </pc:cxnChg>
        <pc:cxnChg chg="add mod">
          <ac:chgData name="Armaan Ahmed Mubarki" userId="fe3f8bb23699dec4" providerId="LiveId" clId="{D82AC7D3-27E1-42DF-9D2C-D7CAB0A73E89}" dt="2024-12-29T10:08:46.693" v="7772" actId="13822"/>
          <ac:cxnSpMkLst>
            <pc:docMk/>
            <pc:sldMk cId="1667616323" sldId="372"/>
            <ac:cxnSpMk id="43" creationId="{1A0E332B-9E1A-1EF0-5211-B673223116E8}"/>
          </ac:cxnSpMkLst>
        </pc:cxnChg>
        <pc:cxnChg chg="add mod">
          <ac:chgData name="Armaan Ahmed Mubarki" userId="fe3f8bb23699dec4" providerId="LiveId" clId="{D82AC7D3-27E1-42DF-9D2C-D7CAB0A73E89}" dt="2024-12-29T10:08:58.216" v="7774" actId="13822"/>
          <ac:cxnSpMkLst>
            <pc:docMk/>
            <pc:sldMk cId="1667616323" sldId="372"/>
            <ac:cxnSpMk id="45" creationId="{ABC17D8D-6113-6BA4-62D0-32D71F52C474}"/>
          </ac:cxnSpMkLst>
        </pc:cxnChg>
        <pc:cxnChg chg="add mod">
          <ac:chgData name="Armaan Ahmed Mubarki" userId="fe3f8bb23699dec4" providerId="LiveId" clId="{D82AC7D3-27E1-42DF-9D2C-D7CAB0A73E89}" dt="2024-12-29T10:13:47.048" v="7804" actId="1076"/>
          <ac:cxnSpMkLst>
            <pc:docMk/>
            <pc:sldMk cId="1667616323" sldId="372"/>
            <ac:cxnSpMk id="47" creationId="{EE9E3C40-1988-5784-4787-257CCF4E6173}"/>
          </ac:cxnSpMkLst>
        </pc:cxnChg>
        <pc:cxnChg chg="add mod">
          <ac:chgData name="Armaan Ahmed Mubarki" userId="fe3f8bb23699dec4" providerId="LiveId" clId="{D82AC7D3-27E1-42DF-9D2C-D7CAB0A73E89}" dt="2024-12-29T10:09:29.847" v="7779" actId="13822"/>
          <ac:cxnSpMkLst>
            <pc:docMk/>
            <pc:sldMk cId="1667616323" sldId="372"/>
            <ac:cxnSpMk id="49" creationId="{BE0D67AF-49A4-84FD-64ED-D150C46339D9}"/>
          </ac:cxnSpMkLst>
        </pc:cxnChg>
        <pc:cxnChg chg="add mod">
          <ac:chgData name="Armaan Ahmed Mubarki" userId="fe3f8bb23699dec4" providerId="LiveId" clId="{D82AC7D3-27E1-42DF-9D2C-D7CAB0A73E89}" dt="2024-12-29T11:45:45.394" v="7974" actId="1076"/>
          <ac:cxnSpMkLst>
            <pc:docMk/>
            <pc:sldMk cId="1667616323" sldId="372"/>
            <ac:cxnSpMk id="51" creationId="{5686C6A5-0162-3333-3788-06DD03029D9E}"/>
          </ac:cxnSpMkLst>
        </pc:cxnChg>
        <pc:cxnChg chg="add mod">
          <ac:chgData name="Armaan Ahmed Mubarki" userId="fe3f8bb23699dec4" providerId="LiveId" clId="{D82AC7D3-27E1-42DF-9D2C-D7CAB0A73E89}" dt="2024-12-29T10:10:02.930" v="7783" actId="13822"/>
          <ac:cxnSpMkLst>
            <pc:docMk/>
            <pc:sldMk cId="1667616323" sldId="372"/>
            <ac:cxnSpMk id="53" creationId="{F3CE3F3D-E5D5-22EF-5C26-1D08E1C3D744}"/>
          </ac:cxnSpMkLst>
        </pc:cxnChg>
        <pc:cxnChg chg="add mod">
          <ac:chgData name="Armaan Ahmed Mubarki" userId="fe3f8bb23699dec4" providerId="LiveId" clId="{D82AC7D3-27E1-42DF-9D2C-D7CAB0A73E89}" dt="2024-12-29T10:10:12.829" v="7785" actId="13822"/>
          <ac:cxnSpMkLst>
            <pc:docMk/>
            <pc:sldMk cId="1667616323" sldId="372"/>
            <ac:cxnSpMk id="55" creationId="{7F784E27-C2CE-920D-818A-E2B3203B112E}"/>
          </ac:cxnSpMkLst>
        </pc:cxnChg>
        <pc:cxnChg chg="add mod">
          <ac:chgData name="Armaan Ahmed Mubarki" userId="fe3f8bb23699dec4" providerId="LiveId" clId="{D82AC7D3-27E1-42DF-9D2C-D7CAB0A73E89}" dt="2024-12-29T10:10:23.819" v="7787" actId="13822"/>
          <ac:cxnSpMkLst>
            <pc:docMk/>
            <pc:sldMk cId="1667616323" sldId="372"/>
            <ac:cxnSpMk id="57" creationId="{D88BE6DB-AF2E-5ABA-EDD0-BB09162FBB4C}"/>
          </ac:cxnSpMkLst>
        </pc:cxnChg>
        <pc:cxnChg chg="add mod">
          <ac:chgData name="Armaan Ahmed Mubarki" userId="fe3f8bb23699dec4" providerId="LiveId" clId="{D82AC7D3-27E1-42DF-9D2C-D7CAB0A73E89}" dt="2024-12-29T10:10:53.445" v="7789" actId="13822"/>
          <ac:cxnSpMkLst>
            <pc:docMk/>
            <pc:sldMk cId="1667616323" sldId="372"/>
            <ac:cxnSpMk id="59" creationId="{67E48100-8900-479F-5F18-A0D041A256D9}"/>
          </ac:cxnSpMkLst>
        </pc:cxnChg>
        <pc:cxnChg chg="add mod">
          <ac:chgData name="Armaan Ahmed Mubarki" userId="fe3f8bb23699dec4" providerId="LiveId" clId="{D82AC7D3-27E1-42DF-9D2C-D7CAB0A73E89}" dt="2024-12-29T11:45:45.394" v="7974" actId="1076"/>
          <ac:cxnSpMkLst>
            <pc:docMk/>
            <pc:sldMk cId="1667616323" sldId="372"/>
            <ac:cxnSpMk id="61" creationId="{C35B8E65-2339-16BC-42FD-EF035C624CB1}"/>
          </ac:cxnSpMkLst>
        </pc:cxnChg>
        <pc:cxnChg chg="add mod">
          <ac:chgData name="Armaan Ahmed Mubarki" userId="fe3f8bb23699dec4" providerId="LiveId" clId="{D82AC7D3-27E1-42DF-9D2C-D7CAB0A73E89}" dt="2024-12-29T10:11:59.218" v="7794" actId="13822"/>
          <ac:cxnSpMkLst>
            <pc:docMk/>
            <pc:sldMk cId="1667616323" sldId="372"/>
            <ac:cxnSpMk id="63" creationId="{9AB3AA2A-0E7D-1B9C-976E-C1E935D52A63}"/>
          </ac:cxnSpMkLst>
        </pc:cxnChg>
        <pc:cxnChg chg="add mod">
          <ac:chgData name="Armaan Ahmed Mubarki" userId="fe3f8bb23699dec4" providerId="LiveId" clId="{D82AC7D3-27E1-42DF-9D2C-D7CAB0A73E89}" dt="2024-12-29T10:12:16.452" v="7797" actId="13822"/>
          <ac:cxnSpMkLst>
            <pc:docMk/>
            <pc:sldMk cId="1667616323" sldId="372"/>
            <ac:cxnSpMk id="66" creationId="{F2C5E56F-D5BF-7760-931B-D414FA5F0402}"/>
          </ac:cxnSpMkLst>
        </pc:cxnChg>
        <pc:cxnChg chg="add mod">
          <ac:chgData name="Armaan Ahmed Mubarki" userId="fe3f8bb23699dec4" providerId="LiveId" clId="{D82AC7D3-27E1-42DF-9D2C-D7CAB0A73E89}" dt="2024-12-29T10:13:59.727" v="7807" actId="13822"/>
          <ac:cxnSpMkLst>
            <pc:docMk/>
            <pc:sldMk cId="1667616323" sldId="372"/>
            <ac:cxnSpMk id="77" creationId="{03F1988D-9EF4-AE1D-79D1-D0782C865F64}"/>
          </ac:cxnSpMkLst>
        </pc:cxnChg>
        <pc:cxnChg chg="add mod">
          <ac:chgData name="Armaan Ahmed Mubarki" userId="fe3f8bb23699dec4" providerId="LiveId" clId="{D82AC7D3-27E1-42DF-9D2C-D7CAB0A73E89}" dt="2024-12-31T13:37:27.178" v="10505" actId="1076"/>
          <ac:cxnSpMkLst>
            <pc:docMk/>
            <pc:sldMk cId="1667616323" sldId="372"/>
            <ac:cxnSpMk id="88" creationId="{A8251940-9859-D613-6566-8B4F1F910A2E}"/>
          </ac:cxnSpMkLst>
        </pc:cxnChg>
        <pc:cxnChg chg="add mod">
          <ac:chgData name="Armaan Ahmed Mubarki" userId="fe3f8bb23699dec4" providerId="LiveId" clId="{D82AC7D3-27E1-42DF-9D2C-D7CAB0A73E89}" dt="2024-12-29T11:41:40.509" v="7944" actId="1076"/>
          <ac:cxnSpMkLst>
            <pc:docMk/>
            <pc:sldMk cId="1667616323" sldId="372"/>
            <ac:cxnSpMk id="97" creationId="{7C04F6D9-36CA-F6CE-2263-5E28679EA177}"/>
          </ac:cxnSpMkLst>
        </pc:cxnChg>
        <pc:cxnChg chg="add mod">
          <ac:chgData name="Armaan Ahmed Mubarki" userId="fe3f8bb23699dec4" providerId="LiveId" clId="{D82AC7D3-27E1-42DF-9D2C-D7CAB0A73E89}" dt="2024-12-29T11:41:40.509" v="7944" actId="1076"/>
          <ac:cxnSpMkLst>
            <pc:docMk/>
            <pc:sldMk cId="1667616323" sldId="372"/>
            <ac:cxnSpMk id="99" creationId="{5E517F47-92B2-1C77-940F-E2A3E8001C86}"/>
          </ac:cxnSpMkLst>
        </pc:cxnChg>
        <pc:cxnChg chg="add mod">
          <ac:chgData name="Armaan Ahmed Mubarki" userId="fe3f8bb23699dec4" providerId="LiveId" clId="{D82AC7D3-27E1-42DF-9D2C-D7CAB0A73E89}" dt="2024-12-29T11:41:40.509" v="7944" actId="1076"/>
          <ac:cxnSpMkLst>
            <pc:docMk/>
            <pc:sldMk cId="1667616323" sldId="372"/>
            <ac:cxnSpMk id="106" creationId="{CA23993A-9067-E56C-1B8E-E1FFA04DD9A5}"/>
          </ac:cxnSpMkLst>
        </pc:cxnChg>
        <pc:cxnChg chg="add mod">
          <ac:chgData name="Armaan Ahmed Mubarki" userId="fe3f8bb23699dec4" providerId="LiveId" clId="{D82AC7D3-27E1-42DF-9D2C-D7CAB0A73E89}" dt="2024-12-29T11:35:19.295" v="7890" actId="1076"/>
          <ac:cxnSpMkLst>
            <pc:docMk/>
            <pc:sldMk cId="1667616323" sldId="372"/>
            <ac:cxnSpMk id="123" creationId="{E2425B66-E975-0AE0-EF98-636FB6B74D07}"/>
          </ac:cxnSpMkLst>
        </pc:cxnChg>
        <pc:cxnChg chg="add mod">
          <ac:chgData name="Armaan Ahmed Mubarki" userId="fe3f8bb23699dec4" providerId="LiveId" clId="{D82AC7D3-27E1-42DF-9D2C-D7CAB0A73E89}" dt="2024-12-29T11:35:19.295" v="7890" actId="1076"/>
          <ac:cxnSpMkLst>
            <pc:docMk/>
            <pc:sldMk cId="1667616323" sldId="372"/>
            <ac:cxnSpMk id="125" creationId="{E58EC5ED-6CA7-2076-4A81-5242A7F92037}"/>
          </ac:cxnSpMkLst>
        </pc:cxnChg>
        <pc:cxnChg chg="add mod">
          <ac:chgData name="Armaan Ahmed Mubarki" userId="fe3f8bb23699dec4" providerId="LiveId" clId="{D82AC7D3-27E1-42DF-9D2C-D7CAB0A73E89}" dt="2024-12-31T13:37:27.178" v="10505" actId="1076"/>
          <ac:cxnSpMkLst>
            <pc:docMk/>
            <pc:sldMk cId="1667616323" sldId="372"/>
            <ac:cxnSpMk id="127" creationId="{24C60085-7DC6-63BB-9C96-83222CFD5097}"/>
          </ac:cxnSpMkLst>
        </pc:cxnChg>
        <pc:cxnChg chg="add mod">
          <ac:chgData name="Armaan Ahmed Mubarki" userId="fe3f8bb23699dec4" providerId="LiveId" clId="{D82AC7D3-27E1-42DF-9D2C-D7CAB0A73E89}" dt="2024-12-30T14:59:58.015" v="9812" actId="14100"/>
          <ac:cxnSpMkLst>
            <pc:docMk/>
            <pc:sldMk cId="1667616323" sldId="372"/>
            <ac:cxnSpMk id="135" creationId="{9B90BE46-2006-C187-7082-CB0B67F5C2CB}"/>
          </ac:cxnSpMkLst>
        </pc:cxnChg>
        <pc:cxnChg chg="add mod">
          <ac:chgData name="Armaan Ahmed Mubarki" userId="fe3f8bb23699dec4" providerId="LiveId" clId="{D82AC7D3-27E1-42DF-9D2C-D7CAB0A73E89}" dt="2024-12-29T11:44:31.669" v="7968" actId="1076"/>
          <ac:cxnSpMkLst>
            <pc:docMk/>
            <pc:sldMk cId="1667616323" sldId="372"/>
            <ac:cxnSpMk id="169" creationId="{84F511DA-675B-9DE8-3955-DB36001D1E19}"/>
          </ac:cxnSpMkLst>
        </pc:cxnChg>
        <pc:cxnChg chg="add mod">
          <ac:chgData name="Armaan Ahmed Mubarki" userId="fe3f8bb23699dec4" providerId="LiveId" clId="{D82AC7D3-27E1-42DF-9D2C-D7CAB0A73E89}" dt="2024-12-29T11:44:31.669" v="7968" actId="1076"/>
          <ac:cxnSpMkLst>
            <pc:docMk/>
            <pc:sldMk cId="1667616323" sldId="372"/>
            <ac:cxnSpMk id="171" creationId="{A7AFAE87-A52D-B4F7-1FCD-8A53570E0E91}"/>
          </ac:cxnSpMkLst>
        </pc:cxnChg>
        <pc:cxnChg chg="add mod">
          <ac:chgData name="Armaan Ahmed Mubarki" userId="fe3f8bb23699dec4" providerId="LiveId" clId="{D82AC7D3-27E1-42DF-9D2C-D7CAB0A73E89}" dt="2024-12-29T11:44:31.669" v="7968" actId="1076"/>
          <ac:cxnSpMkLst>
            <pc:docMk/>
            <pc:sldMk cId="1667616323" sldId="372"/>
            <ac:cxnSpMk id="174" creationId="{7D8DC701-4582-56A0-46DE-7257647A75F9}"/>
          </ac:cxnSpMkLst>
        </pc:cxnChg>
        <pc:cxnChg chg="add mod">
          <ac:chgData name="Armaan Ahmed Mubarki" userId="fe3f8bb23699dec4" providerId="LiveId" clId="{D82AC7D3-27E1-42DF-9D2C-D7CAB0A73E89}" dt="2024-12-29T11:44:31.669" v="7968" actId="1076"/>
          <ac:cxnSpMkLst>
            <pc:docMk/>
            <pc:sldMk cId="1667616323" sldId="372"/>
            <ac:cxnSpMk id="178" creationId="{B46F2B99-A62B-B318-3DE2-FC442214AFAC}"/>
          </ac:cxnSpMkLst>
        </pc:cxnChg>
        <pc:cxnChg chg="add mod">
          <ac:chgData name="Armaan Ahmed Mubarki" userId="fe3f8bb23699dec4" providerId="LiveId" clId="{D82AC7D3-27E1-42DF-9D2C-D7CAB0A73E89}" dt="2024-12-29T11:45:03.881" v="7970" actId="13822"/>
          <ac:cxnSpMkLst>
            <pc:docMk/>
            <pc:sldMk cId="1667616323" sldId="372"/>
            <ac:cxnSpMk id="184" creationId="{BDBF8BA4-59CC-1E61-519F-3D9335CDB7C8}"/>
          </ac:cxnSpMkLst>
        </pc:cxnChg>
        <pc:cxnChg chg="add mod">
          <ac:chgData name="Armaan Ahmed Mubarki" userId="fe3f8bb23699dec4" providerId="LiveId" clId="{D82AC7D3-27E1-42DF-9D2C-D7CAB0A73E89}" dt="2024-12-29T11:45:24.348" v="7972" actId="13822"/>
          <ac:cxnSpMkLst>
            <pc:docMk/>
            <pc:sldMk cId="1667616323" sldId="372"/>
            <ac:cxnSpMk id="186" creationId="{2AE0D7DF-7CFC-CBEC-753B-54C5C89CA217}"/>
          </ac:cxnSpMkLst>
        </pc:cxnChg>
        <pc:cxnChg chg="add mod">
          <ac:chgData name="Armaan Ahmed Mubarki" userId="fe3f8bb23699dec4" providerId="LiveId" clId="{D82AC7D3-27E1-42DF-9D2C-D7CAB0A73E89}" dt="2024-12-29T11:47:26.970" v="7988" actId="13822"/>
          <ac:cxnSpMkLst>
            <pc:docMk/>
            <pc:sldMk cId="1667616323" sldId="372"/>
            <ac:cxnSpMk id="192" creationId="{ED16E750-E942-406D-39A7-866FF7F37CF1}"/>
          </ac:cxnSpMkLst>
        </pc:cxnChg>
      </pc:sldChg>
      <pc:sldChg chg="addSp delSp modSp add mod ord">
        <pc:chgData name="Armaan Ahmed Mubarki" userId="fe3f8bb23699dec4" providerId="LiveId" clId="{D82AC7D3-27E1-42DF-9D2C-D7CAB0A73E89}" dt="2024-12-31T13:21:37.423" v="10491" actId="14100"/>
        <pc:sldMkLst>
          <pc:docMk/>
          <pc:sldMk cId="2474126807" sldId="373"/>
        </pc:sldMkLst>
        <pc:spChg chg="mod">
          <ac:chgData name="Armaan Ahmed Mubarki" userId="fe3f8bb23699dec4" providerId="LiveId" clId="{D82AC7D3-27E1-42DF-9D2C-D7CAB0A73E89}" dt="2024-12-29T11:53:13.077" v="8066" actId="20577"/>
          <ac:spMkLst>
            <pc:docMk/>
            <pc:sldMk cId="2474126807" sldId="373"/>
            <ac:spMk id="2" creationId="{D040C058-AEA8-32C6-3278-433E2983688A}"/>
          </ac:spMkLst>
        </pc:spChg>
        <pc:picChg chg="add del mod">
          <ac:chgData name="Armaan Ahmed Mubarki" userId="fe3f8bb23699dec4" providerId="LiveId" clId="{D82AC7D3-27E1-42DF-9D2C-D7CAB0A73E89}" dt="2024-12-31T13:19:35.960" v="10464" actId="478"/>
          <ac:picMkLst>
            <pc:docMk/>
            <pc:sldMk cId="2474126807" sldId="373"/>
            <ac:picMk id="4" creationId="{42320866-15EA-3DE7-C1CC-3D193340AFFE}"/>
          </ac:picMkLst>
        </pc:picChg>
        <pc:picChg chg="add mod">
          <ac:chgData name="Armaan Ahmed Mubarki" userId="fe3f8bb23699dec4" providerId="LiveId" clId="{D82AC7D3-27E1-42DF-9D2C-D7CAB0A73E89}" dt="2024-12-31T13:21:34.984" v="10490" actId="14100"/>
          <ac:picMkLst>
            <pc:docMk/>
            <pc:sldMk cId="2474126807" sldId="373"/>
            <ac:picMk id="6" creationId="{31B8ED96-D7D8-8E3A-8E3F-EA25748AC27F}"/>
          </ac:picMkLst>
        </pc:picChg>
        <pc:picChg chg="add mod">
          <ac:chgData name="Armaan Ahmed Mubarki" userId="fe3f8bb23699dec4" providerId="LiveId" clId="{D82AC7D3-27E1-42DF-9D2C-D7CAB0A73E89}" dt="2024-12-31T13:21:37.423" v="10491" actId="14100"/>
          <ac:picMkLst>
            <pc:docMk/>
            <pc:sldMk cId="2474126807" sldId="373"/>
            <ac:picMk id="8" creationId="{686DDEAC-5A71-1963-B71D-B18406D80B7A}"/>
          </ac:picMkLst>
        </pc:picChg>
      </pc:sldChg>
      <pc:sldChg chg="add del">
        <pc:chgData name="Armaan Ahmed Mubarki" userId="fe3f8bb23699dec4" providerId="LiveId" clId="{D82AC7D3-27E1-42DF-9D2C-D7CAB0A73E89}" dt="2024-12-28T08:03:58.083" v="6251" actId="2696"/>
        <pc:sldMkLst>
          <pc:docMk/>
          <pc:sldMk cId="3145480025" sldId="373"/>
        </pc:sldMkLst>
      </pc:sldChg>
      <pc:sldChg chg="new del">
        <pc:chgData name="Armaan Ahmed Mubarki" userId="fe3f8bb23699dec4" providerId="LiveId" clId="{D82AC7D3-27E1-42DF-9D2C-D7CAB0A73E89}" dt="2024-12-29T11:53:03.743" v="8058" actId="2696"/>
        <pc:sldMkLst>
          <pc:docMk/>
          <pc:sldMk cId="1330345902" sldId="374"/>
        </pc:sldMkLst>
      </pc:sldChg>
      <pc:sldChg chg="modSp add del mod">
        <pc:chgData name="Armaan Ahmed Mubarki" userId="fe3f8bb23699dec4" providerId="LiveId" clId="{D82AC7D3-27E1-42DF-9D2C-D7CAB0A73E89}" dt="2024-12-29T12:28:59.150" v="8607" actId="2696"/>
        <pc:sldMkLst>
          <pc:docMk/>
          <pc:sldMk cId="1621994807" sldId="375"/>
        </pc:sldMkLst>
      </pc:sldChg>
      <pc:sldChg chg="addSp delSp modSp add mod">
        <pc:chgData name="Armaan Ahmed Mubarki" userId="fe3f8bb23699dec4" providerId="LiveId" clId="{D82AC7D3-27E1-42DF-9D2C-D7CAB0A73E89}" dt="2024-12-29T13:05:31.431" v="9471" actId="14100"/>
        <pc:sldMkLst>
          <pc:docMk/>
          <pc:sldMk cId="809194235" sldId="376"/>
        </pc:sldMkLst>
        <pc:spChg chg="mod">
          <ac:chgData name="Armaan Ahmed Mubarki" userId="fe3f8bb23699dec4" providerId="LiveId" clId="{D82AC7D3-27E1-42DF-9D2C-D7CAB0A73E89}" dt="2024-12-29T13:05:28.138" v="9470" actId="27636"/>
          <ac:spMkLst>
            <pc:docMk/>
            <pc:sldMk cId="809194235" sldId="376"/>
            <ac:spMk id="2" creationId="{1AFCA015-C324-31BD-D65E-207E60502905}"/>
          </ac:spMkLst>
        </pc:spChg>
        <pc:picChg chg="add mod">
          <ac:chgData name="Armaan Ahmed Mubarki" userId="fe3f8bb23699dec4" providerId="LiveId" clId="{D82AC7D3-27E1-42DF-9D2C-D7CAB0A73E89}" dt="2024-12-29T13:05:31.431" v="9471" actId="14100"/>
          <ac:picMkLst>
            <pc:docMk/>
            <pc:sldMk cId="809194235" sldId="376"/>
            <ac:picMk id="6" creationId="{0621E1A1-C0BC-E8B3-E836-6450FDB38357}"/>
          </ac:picMkLst>
        </pc:picChg>
      </pc:sldChg>
      <pc:sldChg chg="modSp add del mod ord">
        <pc:chgData name="Armaan Ahmed Mubarki" userId="fe3f8bb23699dec4" providerId="LiveId" clId="{D82AC7D3-27E1-42DF-9D2C-D7CAB0A73E89}" dt="2024-12-29T11:58:52.207" v="8205" actId="2696"/>
        <pc:sldMkLst>
          <pc:docMk/>
          <pc:sldMk cId="3502287542" sldId="377"/>
        </pc:sldMkLst>
      </pc:sldChg>
      <pc:sldChg chg="addSp delSp modSp add mod">
        <pc:chgData name="Armaan Ahmed Mubarki" userId="fe3f8bb23699dec4" providerId="LiveId" clId="{D82AC7D3-27E1-42DF-9D2C-D7CAB0A73E89}" dt="2024-12-29T13:09:59.224" v="9483" actId="1076"/>
        <pc:sldMkLst>
          <pc:docMk/>
          <pc:sldMk cId="1012337150" sldId="378"/>
        </pc:sldMkLst>
        <pc:picChg chg="add mod">
          <ac:chgData name="Armaan Ahmed Mubarki" userId="fe3f8bb23699dec4" providerId="LiveId" clId="{D82AC7D3-27E1-42DF-9D2C-D7CAB0A73E89}" dt="2024-12-29T13:09:59.224" v="9483" actId="1076"/>
          <ac:picMkLst>
            <pc:docMk/>
            <pc:sldMk cId="1012337150" sldId="378"/>
            <ac:picMk id="4" creationId="{9B6FE7FC-189F-EDEC-866F-8873201229D2}"/>
          </ac:picMkLst>
        </pc:picChg>
      </pc:sldChg>
      <pc:sldChg chg="addSp delSp modSp add mod ord">
        <pc:chgData name="Armaan Ahmed Mubarki" userId="fe3f8bb23699dec4" providerId="LiveId" clId="{D82AC7D3-27E1-42DF-9D2C-D7CAB0A73E89}" dt="2024-12-31T06:09:43.676" v="10399" actId="20577"/>
        <pc:sldMkLst>
          <pc:docMk/>
          <pc:sldMk cId="1975386157" sldId="379"/>
        </pc:sldMkLst>
        <pc:spChg chg="mod">
          <ac:chgData name="Armaan Ahmed Mubarki" userId="fe3f8bb23699dec4" providerId="LiveId" clId="{D82AC7D3-27E1-42DF-9D2C-D7CAB0A73E89}" dt="2024-12-29T12:18:22.012" v="8517" actId="20577"/>
          <ac:spMkLst>
            <pc:docMk/>
            <pc:sldMk cId="1975386157" sldId="379"/>
            <ac:spMk id="2" creationId="{FFC1A325-9851-5B9B-3529-0ACE87A24F75}"/>
          </ac:spMkLst>
        </pc:spChg>
        <pc:spChg chg="mod">
          <ac:chgData name="Armaan Ahmed Mubarki" userId="fe3f8bb23699dec4" providerId="LiveId" clId="{D82AC7D3-27E1-42DF-9D2C-D7CAB0A73E89}" dt="2024-12-31T06:09:43.676" v="10399" actId="20577"/>
          <ac:spMkLst>
            <pc:docMk/>
            <pc:sldMk cId="1975386157" sldId="379"/>
            <ac:spMk id="4" creationId="{BDC91975-1749-E6EE-C179-8975B0252960}"/>
          </ac:spMkLst>
        </pc:spChg>
        <pc:picChg chg="add mod">
          <ac:chgData name="Armaan Ahmed Mubarki" userId="fe3f8bb23699dec4" providerId="LiveId" clId="{D82AC7D3-27E1-42DF-9D2C-D7CAB0A73E89}" dt="2024-12-29T12:43:04.036" v="8769" actId="1076"/>
          <ac:picMkLst>
            <pc:docMk/>
            <pc:sldMk cId="1975386157" sldId="379"/>
            <ac:picMk id="6" creationId="{C0F9765C-C5B7-1B7C-DF83-9D5D8897111A}"/>
          </ac:picMkLst>
        </pc:picChg>
      </pc:sldChg>
      <pc:sldChg chg="add del">
        <pc:chgData name="Armaan Ahmed Mubarki" userId="fe3f8bb23699dec4" providerId="LiveId" clId="{D82AC7D3-27E1-42DF-9D2C-D7CAB0A73E89}" dt="2024-12-31T13:21:44.773" v="10492" actId="2696"/>
        <pc:sldMkLst>
          <pc:docMk/>
          <pc:sldMk cId="4122630739" sldId="380"/>
        </pc:sldMkLst>
      </pc:sldChg>
      <pc:sldChg chg="modSp add mod">
        <pc:chgData name="Armaan Ahmed Mubarki" userId="fe3f8bb23699dec4" providerId="LiveId" clId="{D82AC7D3-27E1-42DF-9D2C-D7CAB0A73E89}" dt="2024-12-31T13:21:30.202" v="10489" actId="14100"/>
        <pc:sldMkLst>
          <pc:docMk/>
          <pc:sldMk cId="4275323564" sldId="381"/>
        </pc:sldMkLst>
        <pc:picChg chg="mod">
          <ac:chgData name="Armaan Ahmed Mubarki" userId="fe3f8bb23699dec4" providerId="LiveId" clId="{D82AC7D3-27E1-42DF-9D2C-D7CAB0A73E89}" dt="2024-12-31T13:21:30.202" v="10489" actId="14100"/>
          <ac:picMkLst>
            <pc:docMk/>
            <pc:sldMk cId="4275323564" sldId="381"/>
            <ac:picMk id="6" creationId="{8A3E23A8-5B60-CA60-96BD-6E289FAF2EEC}"/>
          </ac:picMkLst>
        </pc:picChg>
        <pc:picChg chg="mod">
          <ac:chgData name="Armaan Ahmed Mubarki" userId="fe3f8bb23699dec4" providerId="LiveId" clId="{D82AC7D3-27E1-42DF-9D2C-D7CAB0A73E89}" dt="2024-12-31T13:21:26.391" v="10488" actId="14100"/>
          <ac:picMkLst>
            <pc:docMk/>
            <pc:sldMk cId="4275323564" sldId="381"/>
            <ac:picMk id="8" creationId="{61E387AD-38CF-EF10-AD0A-92F7AF0B0CFE}"/>
          </ac:picMkLst>
        </pc:picChg>
      </pc:sldChg>
      <pc:sldMasterChg chg="setBg delSldLayout modSldLayout">
        <pc:chgData name="Armaan Ahmed Mubarki" userId="fe3f8bb23699dec4" providerId="LiveId" clId="{D82AC7D3-27E1-42DF-9D2C-D7CAB0A73E89}" dt="2024-12-30T14:58:12.676" v="9790" actId="2696"/>
        <pc:sldMasterMkLst>
          <pc:docMk/>
          <pc:sldMasterMk cId="3603341036" sldId="2147483648"/>
        </pc:sldMasterMkLst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1386915217" sldId="2147483649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2452641211" sldId="2147483650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1583431005" sldId="2147483651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1883882200" sldId="2147483652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3789578990" sldId="2147483653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2406981592" sldId="2147483654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2910484461" sldId="2147483655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3898528775" sldId="2147483656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4059008758" sldId="2147483657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4272807909" sldId="2147483658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3892233068" sldId="2147483659"/>
          </pc:sldLayoutMkLst>
        </pc:sldLayoutChg>
        <pc:sldLayoutChg chg="del setBg">
          <pc:chgData name="Armaan Ahmed Mubarki" userId="fe3f8bb23699dec4" providerId="LiveId" clId="{D82AC7D3-27E1-42DF-9D2C-D7CAB0A73E89}" dt="2024-12-29T11:55:59.549" v="8179" actId="2696"/>
          <pc:sldLayoutMkLst>
            <pc:docMk/>
            <pc:sldMasterMk cId="3603341036" sldId="2147483648"/>
            <pc:sldLayoutMk cId="3056286907" sldId="2147483660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1554981220" sldId="2147483661"/>
          </pc:sldLayoutMkLst>
        </pc:sldLayoutChg>
        <pc:sldLayoutChg chg="setBg">
          <pc:chgData name="Armaan Ahmed Mubarki" userId="fe3f8bb23699dec4" providerId="LiveId" clId="{D82AC7D3-27E1-42DF-9D2C-D7CAB0A73E89}" dt="2024-12-27T09:18:23.983" v="1954"/>
          <pc:sldLayoutMkLst>
            <pc:docMk/>
            <pc:sldMasterMk cId="3603341036" sldId="2147483648"/>
            <pc:sldLayoutMk cId="3933287153" sldId="2147483662"/>
          </pc:sldLayoutMkLst>
        </pc:sldLayoutChg>
        <pc:sldLayoutChg chg="del setBg">
          <pc:chgData name="Armaan Ahmed Mubarki" userId="fe3f8bb23699dec4" providerId="LiveId" clId="{D82AC7D3-27E1-42DF-9D2C-D7CAB0A73E89}" dt="2024-12-30T14:58:12.676" v="9790" actId="2696"/>
          <pc:sldLayoutMkLst>
            <pc:docMk/>
            <pc:sldMasterMk cId="3603341036" sldId="2147483648"/>
            <pc:sldLayoutMk cId="1051769752" sldId="2147483663"/>
          </pc:sldLayoutMkLst>
        </pc:sldLayoutChg>
        <pc:sldLayoutChg chg="del setBg">
          <pc:chgData name="Armaan Ahmed Mubarki" userId="fe3f8bb23699dec4" providerId="LiveId" clId="{D82AC7D3-27E1-42DF-9D2C-D7CAB0A73E89}" dt="2024-12-29T11:49:07.897" v="8000" actId="2696"/>
          <pc:sldLayoutMkLst>
            <pc:docMk/>
            <pc:sldMasterMk cId="3603341036" sldId="2147483648"/>
            <pc:sldLayoutMk cId="2867892270" sldId="2147483664"/>
          </pc:sldLayoutMkLst>
        </pc:sldLayoutChg>
        <pc:sldLayoutChg chg="del setBg">
          <pc:chgData name="Armaan Ahmed Mubarki" userId="fe3f8bb23699dec4" providerId="LiveId" clId="{D82AC7D3-27E1-42DF-9D2C-D7CAB0A73E89}" dt="2024-12-29T11:55:46.471" v="8178" actId="2696"/>
          <pc:sldLayoutMkLst>
            <pc:docMk/>
            <pc:sldMasterMk cId="3603341036" sldId="2147483648"/>
            <pc:sldLayoutMk cId="743132617" sldId="2147483665"/>
          </pc:sldLayoutMkLst>
        </pc:sldLayoutChg>
        <pc:sldLayoutChg chg="del setBg">
          <pc:chgData name="Armaan Ahmed Mubarki" userId="fe3f8bb23699dec4" providerId="LiveId" clId="{D82AC7D3-27E1-42DF-9D2C-D7CAB0A73E89}" dt="2024-12-27T12:46:48.736" v="4160" actId="2696"/>
          <pc:sldLayoutMkLst>
            <pc:docMk/>
            <pc:sldMasterMk cId="3603341036" sldId="2147483648"/>
            <pc:sldLayoutMk cId="3728103922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D410E-5C5E-4795-9A89-75BB114ED5D9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66905-F9B9-4ECE-B35D-09C7FE77C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4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66905-F9B9-4ECE-B35D-09C7FE77CA8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80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9FE6-9509-915D-F5C2-2D5EF97FC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38879-F3DA-E861-9FCE-5E091FD8E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82506-D38C-BC3F-3533-54120C11A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99DFA-0C7F-CDE9-04F4-A486BBFA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546A-208D-EB2A-4EDB-CACF116E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91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5EDF-594D-8205-5038-5D5E8FF1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E40DB-5171-C914-0458-6DBD038C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49280-3D01-0283-A692-9BBA4398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39E08-2FA9-395A-55ED-B54D1241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314E3-A5AE-C8D8-667B-F08872E5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80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11816-A4A3-2B86-CA5B-5129D72E8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893CF-7021-901E-ADF9-DD7684EEE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06562-62AF-0C26-BC10-D10EA3B8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11F0-4957-08A5-DEBB-EEE4EA71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7E447-6719-A87D-9297-09B1C6B1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233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81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3328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A7E8-3C93-AD95-58FA-55968B84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64AC-5D48-8627-0747-2C86FC9EA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280E3-EA9D-DE7D-3C16-359B742B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EEE1E-013B-A7F1-3B67-0D3D6AA6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F73F-D03C-F1A3-1EE1-F91A348C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64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B818-2695-8DBA-7DA6-B9CE957E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F2639-184F-3089-E07E-1A822A6ED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A9639-F5D5-09F0-5C1B-6FFF694E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E024-FEDA-5564-0105-8E60598D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DD194-96CA-F1EC-4E2A-36DA62C4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43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E3C8-D5E6-E5AF-BE1A-C583847C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4988-772C-67C0-55CB-FB0CBA7C9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6B5F9-9731-9B8C-BCB2-5C15EF190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D4C94-A620-5689-DCCE-BE605E7F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BEFE8-A283-6759-8BC2-DA4C3E55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9A24D-7E97-CB70-F527-0DC631B9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88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FB57-59B2-FA3A-6A6A-F01036D8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58C29-1DC6-BCCF-95F8-AC1C1A0DD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126AA-BFF3-3791-AC4A-05835E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0B184-69C4-B2FC-F750-3F9C3FD60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AE6727-79F4-7445-4AA8-CDA493362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108CE-7182-00D5-08C8-9A2E2E80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7030C-277B-6D18-6808-E59F2FEB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77AC51-DDC9-6D2B-DC9E-5FC01865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57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BC6F-6EFD-DB65-638F-6B7A713C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870AC-C93A-64D7-3C13-6B8FD76D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7FC03-C434-0396-CB79-FCED899E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60C08-0C02-B3EF-3DE5-FB9D25AC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98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3F0C6-BA9D-7960-5BBC-6BA6D8F0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28C85-1091-9AA3-15A4-3DE145B5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7FDE-7193-8B21-6659-43280353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48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07AE-3531-3AE3-4DBB-D483244E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A6517-3B6B-6B4F-2476-1B1D0DEC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7F303-0A1B-E952-DE28-0E85C837F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AE05E-73BC-0599-A6B7-2819D7D8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9C68E-918F-BB2A-8640-ADBA46FF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9075A-1747-7DB0-8DEB-4E20E37D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5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07EF-2B69-F53F-FEEE-AA6D9EEC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8A928-E415-D8A9-FE64-6C4DCA6D6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7AEC7-DE33-AECF-133C-9EF235978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F7944-39FD-4433-8CA3-EF1FF665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53819-6D9C-97C1-948A-3245C4D0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B8CAE-6EC1-A25E-384C-88A5C592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00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FEB8C-775F-15F4-A1DC-23BDA2BD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D6C67-EA8E-374A-65C5-F181189B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8C813-A6FF-3966-830C-B10A140D9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66C88-1C32-4123-BFCD-BD1DF74588E1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95DCD-6E38-87AA-92C8-DA45634E1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B6005-5DCA-E3DC-9BB6-A60B812EB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E5D7C-5361-43C0-8E42-4211BAF1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341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40FD87-2D4C-B320-F0CA-8DC80F3A2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08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22717-F32C-DA74-1963-F127DF00D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59" y="-173910"/>
            <a:ext cx="9968241" cy="191881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Colonna MT" panose="04020805060202030203" pitchFamily="82" charset="0"/>
              </a:rPr>
              <a:t>Sports Performance Monitoring &amp; Event Management Platform</a:t>
            </a:r>
            <a:endParaRPr lang="en-IN" sz="5400" b="1" dirty="0">
              <a:solidFill>
                <a:schemeClr val="accent5">
                  <a:lumMod val="75000"/>
                </a:schemeClr>
              </a:solidFill>
              <a:latin typeface="Colonna MT" panose="04020805060202030203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26B80-B018-0FEC-E867-ABC34C569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6369" y="1744908"/>
            <a:ext cx="9145906" cy="453007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  <a:latin typeface="Agency FB" panose="020B0503020202020204" pitchFamily="34" charset="0"/>
              </a:rPr>
              <a:t>A User-Friendly Web Application for Monitoring Sports Performance &amp; Managing Events</a:t>
            </a:r>
            <a:endParaRPr lang="en-IN" u="sng" dirty="0">
              <a:solidFill>
                <a:srgbClr val="7030A0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9A562-02C4-3C16-AC41-D2A96590D9EF}"/>
              </a:ext>
            </a:extLst>
          </p:cNvPr>
          <p:cNvSpPr txBox="1"/>
          <p:nvPr/>
        </p:nvSpPr>
        <p:spPr>
          <a:xfrm>
            <a:off x="5527687" y="2757548"/>
            <a:ext cx="4462942" cy="2600712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IN" sz="2400" b="1" u="sng" dirty="0">
              <a:latin typeface="Castellar" panose="020A0402060406010301" pitchFamily="18" charset="0"/>
            </a:endParaRPr>
          </a:p>
          <a:p>
            <a:pPr algn="ctr"/>
            <a:r>
              <a:rPr lang="en-IN" sz="2400" b="1" u="sng" dirty="0">
                <a:latin typeface="Castellar" panose="020A0402060406010301" pitchFamily="18" charset="0"/>
              </a:rPr>
              <a:t>Batch 2</a:t>
            </a:r>
          </a:p>
          <a:p>
            <a:pPr algn="ctr"/>
            <a:endParaRPr lang="en-IN" sz="2300" b="1" dirty="0">
              <a:latin typeface="Arial Black" panose="020B0A04020102020204" pitchFamily="34" charset="0"/>
            </a:endParaRPr>
          </a:p>
          <a:p>
            <a:r>
              <a:rPr lang="en-IN" sz="2300" b="1" dirty="0">
                <a:latin typeface="Arial Black" panose="020B0A04020102020204" pitchFamily="34" charset="0"/>
              </a:rPr>
              <a:t>1. Swastik Behera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2. Lakshmi Manasa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3. Armaan Ahmed Mubarki</a:t>
            </a:r>
          </a:p>
          <a:p>
            <a:r>
              <a:rPr lang="en-IN" sz="2300" b="1" dirty="0">
                <a:latin typeface="Arial Black" panose="020B0A04020102020204" pitchFamily="34" charset="0"/>
              </a:rPr>
              <a:t>4. Vijay Jose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52695-FCA4-452F-40B6-DD76738BAF7B}"/>
              </a:ext>
            </a:extLst>
          </p:cNvPr>
          <p:cNvSpPr txBox="1"/>
          <p:nvPr/>
        </p:nvSpPr>
        <p:spPr>
          <a:xfrm>
            <a:off x="604684" y="705508"/>
            <a:ext cx="2163097" cy="2271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4" descr="Infosys Springboard">
            <a:extLst>
              <a:ext uri="{FF2B5EF4-FFF2-40B4-BE49-F238E27FC236}">
                <a16:creationId xmlns:a16="http://schemas.microsoft.com/office/drawing/2014/main" id="{68CAB858-6911-007F-96A7-B1391580B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5" y="301390"/>
            <a:ext cx="1619075" cy="16839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F18257-A05E-643B-A34D-0C408C7BBEFE}"/>
              </a:ext>
            </a:extLst>
          </p:cNvPr>
          <p:cNvSpPr txBox="1"/>
          <p:nvPr/>
        </p:nvSpPr>
        <p:spPr>
          <a:xfrm>
            <a:off x="4420338" y="2495938"/>
            <a:ext cx="780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OUR MENTOR &amp; GUIDE : Ms.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Shireesha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 T.</a:t>
            </a:r>
            <a:endParaRPr lang="en-IN" sz="2800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1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D2B702-E009-D6DB-ED42-34852C82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325-9851-5B9B-3529-0ACE87A2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Future scope 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91975-1749-E6EE-C179-8975B0252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2" y="1073791"/>
            <a:ext cx="8207410" cy="555766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Support for Multi-Language &amp; Accessibility</a:t>
            </a:r>
            <a:endParaRPr lang="en-US" sz="3200" b="1" dirty="0">
              <a:latin typeface="Algerian" panose="04020705040A02060702" pitchFamily="8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Mobile App Development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Integration with Wearable Devices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Gamification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200" b="1" dirty="0"/>
              <a:t>Global Scalability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9765C-C5B7-1B7C-DF83-9D5D88971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95" y="1784758"/>
            <a:ext cx="2850020" cy="3288484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7538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E6F977-CC95-19B0-E05F-1680360BB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FE7FC-189F-EDEC-866F-887320122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04" y="-177643"/>
            <a:ext cx="5511567" cy="72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3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AGENDA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1" y="1029730"/>
            <a:ext cx="11690555" cy="560172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Solution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Use Case Diagram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Data Flow Diagram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Technology Stack Used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Future Scope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Thank You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15C9EE-E989-542D-1C2D-E56908661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13" y="-78377"/>
            <a:ext cx="4787425" cy="70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6FFEDC-8CFE-DB4D-F166-DEA179205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08C-50D7-47B4-25B8-32FC9DF4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Problem statement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AFDF9-5D9E-E9C2-B7D6-52E8CD9C42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1" y="1029730"/>
            <a:ext cx="9131078" cy="5601729"/>
          </a:xfrm>
        </p:spPr>
        <p:txBody>
          <a:bodyPr>
            <a:normAutofit/>
          </a:bodyPr>
          <a:lstStyle/>
          <a:p>
            <a:r>
              <a:rPr lang="en-US" sz="2800" dirty="0"/>
              <a:t>Managing sport events manually has several key challenges: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Inefficiency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/>
              <a:t>Limited Scalability</a:t>
            </a:r>
            <a:endParaRPr lang="en-US" sz="280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/>
              <a:t>Prone </a:t>
            </a:r>
            <a:r>
              <a:rPr lang="en-US" sz="2800" b="1" dirty="0"/>
              <a:t>to Data Issues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b="1" dirty="0"/>
              <a:t>Security Risks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b="1" dirty="0"/>
              <a:t>Poor User Experience</a:t>
            </a:r>
            <a:endParaRPr lang="en-US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702136-467A-FF55-BC51-D128687B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834" y="0"/>
            <a:ext cx="3013165" cy="6858000"/>
          </a:xfrm>
          <a:prstGeom prst="rect">
            <a:avLst/>
          </a:prstGeom>
          <a:effectLst>
            <a:outerShdw blurRad="50800" dist="50800" dir="5400000" sx="200000" sy="2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26220E-350C-0BEE-7D04-657720147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16643"/>
          <a:stretch/>
        </p:blipFill>
        <p:spPr>
          <a:xfrm>
            <a:off x="10023565" y="4321161"/>
            <a:ext cx="2031412" cy="17400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C127DD-B8E8-B482-E93B-697A4706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624" b="3459"/>
          <a:stretch/>
        </p:blipFill>
        <p:spPr>
          <a:xfrm>
            <a:off x="10023565" y="247383"/>
            <a:ext cx="2031411" cy="1810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485BF-0C12-B23B-6416-CD618C34C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2771869"/>
            <a:ext cx="1821928" cy="10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235D026-CED0-D6B1-3A02-739EC556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8716-2AF4-81C8-D22D-ADCAA9E7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54733"/>
            <a:ext cx="12009120" cy="79029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SOLUTION OVERVIEW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98CE9-30B2-E067-7E0D-FDD3EF2D96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0" y="1299761"/>
            <a:ext cx="9455930" cy="5170708"/>
          </a:xfrm>
        </p:spPr>
        <p:txBody>
          <a:bodyPr>
            <a:normAutofit fontScale="32500" lnSpcReduction="20000"/>
          </a:bodyPr>
          <a:lstStyle/>
          <a:p>
            <a:r>
              <a:rPr lang="en-US" sz="8600" dirty="0"/>
              <a:t>A web-based platform to streamline sports event management, offering a complete solution for admin, athletes, and coaches.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kumimoji="0" lang="en-US" sz="7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features :</a:t>
            </a:r>
            <a:endParaRPr lang="en-US" sz="9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Role-Based Access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Event Management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Athlete Registration</a:t>
            </a:r>
            <a:endParaRPr lang="en-US" sz="86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Coach Supervision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8600" b="1" dirty="0"/>
              <a:t>Result Publishing</a:t>
            </a:r>
            <a:endParaRPr lang="en-US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E4B60-20A2-3B04-4984-852CE370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48" y="0"/>
            <a:ext cx="299008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9BB98-B96D-40C9-EC56-FB07FEE43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35" y="953106"/>
            <a:ext cx="1895911" cy="604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6ECF5-0928-0160-252A-EEFD1872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91" y="2558383"/>
            <a:ext cx="1328009" cy="1272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85E66F-E4D5-606B-E763-6103D0931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22" y="4690992"/>
            <a:ext cx="1696281" cy="1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2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414472-3A9F-8FBC-FE24-81722D80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587"/>
            <a:ext cx="12192000" cy="639096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USE CASE DIAGRAM</a:t>
            </a: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CD964E-A89B-F408-5AA6-3A3AA70B987F}"/>
              </a:ext>
            </a:extLst>
          </p:cNvPr>
          <p:cNvSpPr/>
          <p:nvPr/>
        </p:nvSpPr>
        <p:spPr>
          <a:xfrm>
            <a:off x="3524250" y="857250"/>
            <a:ext cx="5381625" cy="5476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30F7E740-4F1B-CA18-A2A8-504C1551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3225" y="2790825"/>
            <a:ext cx="914400" cy="91440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B01FB332-6C4B-D150-8900-31F775B48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50" y="1219200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563873-56CC-D8E6-095A-CD137D145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08" y="4152860"/>
            <a:ext cx="914479" cy="91447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4A1A253-533A-F3E7-7C4B-29A390B5BB73}"/>
              </a:ext>
            </a:extLst>
          </p:cNvPr>
          <p:cNvSpPr/>
          <p:nvPr/>
        </p:nvSpPr>
        <p:spPr>
          <a:xfrm>
            <a:off x="3943350" y="981076"/>
            <a:ext cx="4591050" cy="495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 Registration / Login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2E4039-AD05-B3EF-C5F3-42D77FB62BEB}"/>
              </a:ext>
            </a:extLst>
          </p:cNvPr>
          <p:cNvSpPr/>
          <p:nvPr/>
        </p:nvSpPr>
        <p:spPr>
          <a:xfrm>
            <a:off x="3919536" y="1628802"/>
            <a:ext cx="4624387" cy="495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Profile Creation &amp; Management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3D69C5-EB0C-D3FD-00CC-1E9BA7EB65FD}"/>
              </a:ext>
            </a:extLst>
          </p:cNvPr>
          <p:cNvSpPr/>
          <p:nvPr/>
        </p:nvSpPr>
        <p:spPr>
          <a:xfrm>
            <a:off x="3919537" y="2295525"/>
            <a:ext cx="4591050" cy="4953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Meet Creation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321E28-B01E-FFDE-3C0B-56C22603FB9F}"/>
              </a:ext>
            </a:extLst>
          </p:cNvPr>
          <p:cNvSpPr/>
          <p:nvPr/>
        </p:nvSpPr>
        <p:spPr>
          <a:xfrm>
            <a:off x="6377237" y="3079158"/>
            <a:ext cx="2390275" cy="62183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Event Creation &amp; Management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953612-5ACE-3AC8-E1DE-25CA07BDA834}"/>
              </a:ext>
            </a:extLst>
          </p:cNvPr>
          <p:cNvSpPr/>
          <p:nvPr/>
        </p:nvSpPr>
        <p:spPr>
          <a:xfrm>
            <a:off x="3919537" y="3805271"/>
            <a:ext cx="4591050" cy="51847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Athlete Registration Management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7C27B0-0406-077D-8438-1FA3039AC90F}"/>
              </a:ext>
            </a:extLst>
          </p:cNvPr>
          <p:cNvSpPr/>
          <p:nvPr/>
        </p:nvSpPr>
        <p:spPr>
          <a:xfrm>
            <a:off x="3952874" y="4469856"/>
            <a:ext cx="4591050" cy="46687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Coaching Assistance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F14539-396B-AE01-E99C-13F41612EA5E}"/>
              </a:ext>
            </a:extLst>
          </p:cNvPr>
          <p:cNvSpPr/>
          <p:nvPr/>
        </p:nvSpPr>
        <p:spPr>
          <a:xfrm>
            <a:off x="3919537" y="5076324"/>
            <a:ext cx="4591050" cy="4544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Result Publication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B881D3-D9BE-FC6E-8E57-76EE23C35AD9}"/>
              </a:ext>
            </a:extLst>
          </p:cNvPr>
          <p:cNvSpPr/>
          <p:nvPr/>
        </p:nvSpPr>
        <p:spPr>
          <a:xfrm>
            <a:off x="3952873" y="5676897"/>
            <a:ext cx="4591049" cy="44887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Dashboard &amp; News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286553-F1C7-08B0-9244-B8D4313DE1B6}"/>
              </a:ext>
            </a:extLst>
          </p:cNvPr>
          <p:cNvSpPr txBox="1"/>
          <p:nvPr/>
        </p:nvSpPr>
        <p:spPr>
          <a:xfrm>
            <a:off x="1038225" y="2124102"/>
            <a:ext cx="13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ATHLETE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FB8023-9D9F-85F8-0755-42CD68CBFE83}"/>
              </a:ext>
            </a:extLst>
          </p:cNvPr>
          <p:cNvSpPr txBox="1"/>
          <p:nvPr/>
        </p:nvSpPr>
        <p:spPr>
          <a:xfrm>
            <a:off x="1038225" y="5067339"/>
            <a:ext cx="132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COACH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158668-165C-882E-5610-00A07B0E52E0}"/>
              </a:ext>
            </a:extLst>
          </p:cNvPr>
          <p:cNvSpPr txBox="1"/>
          <p:nvPr/>
        </p:nvSpPr>
        <p:spPr>
          <a:xfrm>
            <a:off x="10325100" y="3705225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D059DCA-A8F6-D960-EAB4-807383C488DC}"/>
              </a:ext>
            </a:extLst>
          </p:cNvPr>
          <p:cNvSpPr/>
          <p:nvPr/>
        </p:nvSpPr>
        <p:spPr>
          <a:xfrm>
            <a:off x="3848600" y="3053855"/>
            <a:ext cx="2390275" cy="6471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Event Registration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6E3CD3-A54A-9836-0EB2-EF385AA6BDBB}"/>
              </a:ext>
            </a:extLst>
          </p:cNvPr>
          <p:cNvCxnSpPr>
            <a:endCxn id="16" idx="2"/>
          </p:cNvCxnSpPr>
          <p:nvPr/>
        </p:nvCxnSpPr>
        <p:spPr>
          <a:xfrm flipV="1">
            <a:off x="2152650" y="1228726"/>
            <a:ext cx="1766886" cy="447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F5F51D-95D5-3671-6F85-4F828D4C4D58}"/>
              </a:ext>
            </a:extLst>
          </p:cNvPr>
          <p:cNvCxnSpPr>
            <a:endCxn id="19" idx="2"/>
          </p:cNvCxnSpPr>
          <p:nvPr/>
        </p:nvCxnSpPr>
        <p:spPr>
          <a:xfrm>
            <a:off x="2152650" y="1676400"/>
            <a:ext cx="1766886" cy="200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EE87F3-441A-5B75-39D0-76497CC3E36B}"/>
              </a:ext>
            </a:extLst>
          </p:cNvPr>
          <p:cNvCxnSpPr>
            <a:endCxn id="20" idx="6"/>
          </p:cNvCxnSpPr>
          <p:nvPr/>
        </p:nvCxnSpPr>
        <p:spPr>
          <a:xfrm flipH="1" flipV="1">
            <a:off x="8510587" y="2543175"/>
            <a:ext cx="2052638" cy="704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6432BA-7AF1-8D7B-18A4-1C38496D2D9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2152650" y="1676400"/>
            <a:ext cx="1695950" cy="1701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230B26-5409-F14E-E187-4A3C853A79C3}"/>
              </a:ext>
            </a:extLst>
          </p:cNvPr>
          <p:cNvCxnSpPr>
            <a:stCxn id="15" idx="3"/>
          </p:cNvCxnSpPr>
          <p:nvPr/>
        </p:nvCxnSpPr>
        <p:spPr>
          <a:xfrm flipV="1">
            <a:off x="2109787" y="1323474"/>
            <a:ext cx="1833563" cy="3286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E9B61A-3657-123D-47C1-B9DAE568425A}"/>
              </a:ext>
            </a:extLst>
          </p:cNvPr>
          <p:cNvCxnSpPr>
            <a:endCxn id="16" idx="6"/>
          </p:cNvCxnSpPr>
          <p:nvPr/>
        </p:nvCxnSpPr>
        <p:spPr>
          <a:xfrm flipH="1" flipV="1">
            <a:off x="8543922" y="1228726"/>
            <a:ext cx="2019303" cy="2019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66C7A4-E98F-E254-10D3-1C18FB2F20F8}"/>
              </a:ext>
            </a:extLst>
          </p:cNvPr>
          <p:cNvCxnSpPr>
            <a:endCxn id="21" idx="6"/>
          </p:cNvCxnSpPr>
          <p:nvPr/>
        </p:nvCxnSpPr>
        <p:spPr>
          <a:xfrm flipH="1">
            <a:off x="8767512" y="3248025"/>
            <a:ext cx="1795713" cy="14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0653A8B-2670-81F9-63FA-A69271B7CDED}"/>
              </a:ext>
            </a:extLst>
          </p:cNvPr>
          <p:cNvCxnSpPr>
            <a:stCxn id="21" idx="0"/>
            <a:endCxn id="38" idx="0"/>
          </p:cNvCxnSpPr>
          <p:nvPr/>
        </p:nvCxnSpPr>
        <p:spPr>
          <a:xfrm rot="16200000" flipV="1">
            <a:off x="6295406" y="1802188"/>
            <a:ext cx="25303" cy="2528637"/>
          </a:xfrm>
          <a:prstGeom prst="curvedConnector3">
            <a:avLst>
              <a:gd name="adj1" fmla="val 55964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CD182C-B1AC-AEEF-092C-97EE7C8A7595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8510587" y="3248025"/>
            <a:ext cx="2052638" cy="816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C2BF96-9FF6-2593-FF7D-E61910814B3D}"/>
              </a:ext>
            </a:extLst>
          </p:cNvPr>
          <p:cNvCxnSpPr>
            <a:endCxn id="24" idx="6"/>
          </p:cNvCxnSpPr>
          <p:nvPr/>
        </p:nvCxnSpPr>
        <p:spPr>
          <a:xfrm flipH="1">
            <a:off x="8510587" y="3248025"/>
            <a:ext cx="2052638" cy="2055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3F1E8C-B332-0EEE-4DBC-B47A2D350D38}"/>
              </a:ext>
            </a:extLst>
          </p:cNvPr>
          <p:cNvCxnSpPr>
            <a:endCxn id="25" idx="6"/>
          </p:cNvCxnSpPr>
          <p:nvPr/>
        </p:nvCxnSpPr>
        <p:spPr>
          <a:xfrm flipH="1">
            <a:off x="8543922" y="3248025"/>
            <a:ext cx="2019303" cy="2653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A3E2B-E8F3-E32A-F9FB-6475C850EA3D}"/>
              </a:ext>
            </a:extLst>
          </p:cNvPr>
          <p:cNvCxnSpPr>
            <a:cxnSpLocks/>
            <a:stCxn id="15" idx="3"/>
            <a:endCxn id="23" idx="2"/>
          </p:cNvCxnSpPr>
          <p:nvPr/>
        </p:nvCxnSpPr>
        <p:spPr>
          <a:xfrm>
            <a:off x="2109787" y="4610100"/>
            <a:ext cx="1843087" cy="93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8508A97-9C85-EF6F-4DA7-E8A04D830F8B}"/>
              </a:ext>
            </a:extLst>
          </p:cNvPr>
          <p:cNvCxnSpPr>
            <a:cxnSpLocks/>
          </p:cNvCxnSpPr>
          <p:nvPr/>
        </p:nvCxnSpPr>
        <p:spPr>
          <a:xfrm>
            <a:off x="2143122" y="1676400"/>
            <a:ext cx="1867279" cy="2933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562CFCC-68F7-BDDE-3051-D5F9423FE6DD}"/>
              </a:ext>
            </a:extLst>
          </p:cNvPr>
          <p:cNvCxnSpPr>
            <a:stCxn id="38" idx="6"/>
            <a:endCxn id="22" idx="0"/>
          </p:cNvCxnSpPr>
          <p:nvPr/>
        </p:nvCxnSpPr>
        <p:spPr>
          <a:xfrm flipH="1">
            <a:off x="6215062" y="3377426"/>
            <a:ext cx="23813" cy="427845"/>
          </a:xfrm>
          <a:prstGeom prst="curvedConnector4">
            <a:avLst>
              <a:gd name="adj1" fmla="val -353677"/>
              <a:gd name="adj2" fmla="val 87814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C3AE773-9237-89E7-E595-60DA6640A77E}"/>
              </a:ext>
            </a:extLst>
          </p:cNvPr>
          <p:cNvCxnSpPr>
            <a:stCxn id="15" idx="3"/>
            <a:endCxn id="25" idx="2"/>
          </p:cNvCxnSpPr>
          <p:nvPr/>
        </p:nvCxnSpPr>
        <p:spPr>
          <a:xfrm>
            <a:off x="2109787" y="4610100"/>
            <a:ext cx="1843086" cy="1291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5576D6-F3C9-33BA-100A-2A8436811A63}"/>
              </a:ext>
            </a:extLst>
          </p:cNvPr>
          <p:cNvCxnSpPr>
            <a:cxnSpLocks/>
          </p:cNvCxnSpPr>
          <p:nvPr/>
        </p:nvCxnSpPr>
        <p:spPr>
          <a:xfrm>
            <a:off x="2143122" y="1676400"/>
            <a:ext cx="1867279" cy="4137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1974FD-E860-3E52-9C82-CFC177B784E9}"/>
              </a:ext>
            </a:extLst>
          </p:cNvPr>
          <p:cNvCxnSpPr>
            <a:stCxn id="15" idx="3"/>
          </p:cNvCxnSpPr>
          <p:nvPr/>
        </p:nvCxnSpPr>
        <p:spPr>
          <a:xfrm flipV="1">
            <a:off x="2109787" y="1971413"/>
            <a:ext cx="1900614" cy="2638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32BD64-584B-510A-1986-B42F538A95C0}"/>
              </a:ext>
            </a:extLst>
          </p:cNvPr>
          <p:cNvCxnSpPr>
            <a:endCxn id="19" idx="6"/>
          </p:cNvCxnSpPr>
          <p:nvPr/>
        </p:nvCxnSpPr>
        <p:spPr>
          <a:xfrm flipH="1" flipV="1">
            <a:off x="8543923" y="1876452"/>
            <a:ext cx="2019302" cy="1371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1A6D9-8805-A28F-CE03-AB2DF4735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503A-DB72-A349-588A-B60F2CE1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Data Flow Diagram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32DAF5-8A9B-B9B3-C2C5-40B580F7B321}"/>
              </a:ext>
            </a:extLst>
          </p:cNvPr>
          <p:cNvSpPr/>
          <p:nvPr/>
        </p:nvSpPr>
        <p:spPr>
          <a:xfrm>
            <a:off x="310392" y="958934"/>
            <a:ext cx="1048624" cy="486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AA6642-3B29-9D8A-AD94-CD3763AF97D0}"/>
              </a:ext>
            </a:extLst>
          </p:cNvPr>
          <p:cNvSpPr/>
          <p:nvPr/>
        </p:nvSpPr>
        <p:spPr>
          <a:xfrm>
            <a:off x="2014407" y="856172"/>
            <a:ext cx="1367405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Register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D86FD9-E2E4-DAF6-4DE7-6239B13C067C}"/>
              </a:ext>
            </a:extLst>
          </p:cNvPr>
          <p:cNvSpPr/>
          <p:nvPr/>
        </p:nvSpPr>
        <p:spPr>
          <a:xfrm>
            <a:off x="141210" y="2133240"/>
            <a:ext cx="1367405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EDD74C-9163-01F3-56D9-D427CB271213}"/>
              </a:ext>
            </a:extLst>
          </p:cNvPr>
          <p:cNvSpPr/>
          <p:nvPr/>
        </p:nvSpPr>
        <p:spPr>
          <a:xfrm>
            <a:off x="1871794" y="2012906"/>
            <a:ext cx="1710305" cy="8740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Credential using JWT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3DB257-4D60-C43D-925C-E5A35C7B9C4F}"/>
              </a:ext>
            </a:extLst>
          </p:cNvPr>
          <p:cNvSpPr/>
          <p:nvPr/>
        </p:nvSpPr>
        <p:spPr>
          <a:xfrm>
            <a:off x="2014407" y="3688563"/>
            <a:ext cx="1400962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Role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56CB9-39E7-251B-5AB0-ED3D818BE55F}"/>
              </a:ext>
            </a:extLst>
          </p:cNvPr>
          <p:cNvSpPr/>
          <p:nvPr/>
        </p:nvSpPr>
        <p:spPr>
          <a:xfrm>
            <a:off x="4005743" y="2298576"/>
            <a:ext cx="1107347" cy="411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472ECE-E0A3-04B6-B7FD-36F664897314}"/>
              </a:ext>
            </a:extLst>
          </p:cNvPr>
          <p:cNvSpPr/>
          <p:nvPr/>
        </p:nvSpPr>
        <p:spPr>
          <a:xfrm>
            <a:off x="4005743" y="3814399"/>
            <a:ext cx="1107347" cy="411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Athlete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E347BD-B7A8-8DA3-864F-3EB30D37B21B}"/>
              </a:ext>
            </a:extLst>
          </p:cNvPr>
          <p:cNvSpPr/>
          <p:nvPr/>
        </p:nvSpPr>
        <p:spPr>
          <a:xfrm>
            <a:off x="3984769" y="5412439"/>
            <a:ext cx="1107347" cy="411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Coach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19C678-517A-86A0-1FAE-0AEA5A5B42EA}"/>
              </a:ext>
            </a:extLst>
          </p:cNvPr>
          <p:cNvSpPr/>
          <p:nvPr/>
        </p:nvSpPr>
        <p:spPr>
          <a:xfrm>
            <a:off x="7650755" y="968938"/>
            <a:ext cx="3519186" cy="3910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Meets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BC0D15B-ABAA-387D-41FD-08495440A46D}"/>
              </a:ext>
            </a:extLst>
          </p:cNvPr>
          <p:cNvSpPr/>
          <p:nvPr/>
        </p:nvSpPr>
        <p:spPr>
          <a:xfrm>
            <a:off x="7650755" y="1561023"/>
            <a:ext cx="3577908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Events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236E8C-D796-542A-EBAF-AE762731800E}"/>
              </a:ext>
            </a:extLst>
          </p:cNvPr>
          <p:cNvSpPr/>
          <p:nvPr/>
        </p:nvSpPr>
        <p:spPr>
          <a:xfrm>
            <a:off x="7659142" y="2133240"/>
            <a:ext cx="3569521" cy="40491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Publish Results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42F29D-0C7F-A5F3-89E4-0D1A162DD994}"/>
              </a:ext>
            </a:extLst>
          </p:cNvPr>
          <p:cNvSpPr/>
          <p:nvPr/>
        </p:nvSpPr>
        <p:spPr>
          <a:xfrm>
            <a:off x="7717865" y="2735025"/>
            <a:ext cx="3510798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Shortlist Candidates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91F356-0608-4ABA-349C-AE4450BE5A79}"/>
              </a:ext>
            </a:extLst>
          </p:cNvPr>
          <p:cNvSpPr/>
          <p:nvPr/>
        </p:nvSpPr>
        <p:spPr>
          <a:xfrm>
            <a:off x="7778688" y="3288112"/>
            <a:ext cx="3389152" cy="4110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 Registration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B87D4-2628-3A5D-C2D9-2F52F82EB343}"/>
              </a:ext>
            </a:extLst>
          </p:cNvPr>
          <p:cNvSpPr/>
          <p:nvPr/>
        </p:nvSpPr>
        <p:spPr>
          <a:xfrm>
            <a:off x="7745133" y="3885151"/>
            <a:ext cx="3389152" cy="4110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 Coaching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94EC67-C43C-4B2F-BA8D-B8C507E30133}"/>
              </a:ext>
            </a:extLst>
          </p:cNvPr>
          <p:cNvSpPr/>
          <p:nvPr/>
        </p:nvSpPr>
        <p:spPr>
          <a:xfrm>
            <a:off x="7778688" y="4428183"/>
            <a:ext cx="3389152" cy="425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Viewing Result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D35012-1C97-0E6A-31E0-A1D6ADA343B5}"/>
              </a:ext>
            </a:extLst>
          </p:cNvPr>
          <p:cNvSpPr/>
          <p:nvPr/>
        </p:nvSpPr>
        <p:spPr>
          <a:xfrm>
            <a:off x="7717865" y="5025223"/>
            <a:ext cx="3389153" cy="4192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Event History</a:t>
            </a:r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D93519-EB5D-27F9-B076-EEE93ABAD55F}"/>
              </a:ext>
            </a:extLst>
          </p:cNvPr>
          <p:cNvSpPr/>
          <p:nvPr/>
        </p:nvSpPr>
        <p:spPr>
          <a:xfrm>
            <a:off x="7745132" y="5570158"/>
            <a:ext cx="3389153" cy="4110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All Requests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210950-ADD8-32D5-9E4A-08517D566426}"/>
              </a:ext>
            </a:extLst>
          </p:cNvPr>
          <p:cNvSpPr/>
          <p:nvPr/>
        </p:nvSpPr>
        <p:spPr>
          <a:xfrm>
            <a:off x="7801757" y="6106938"/>
            <a:ext cx="3305261" cy="4010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Approve/Deny Request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3B02DB-33F8-FE27-53B6-307504C32695}"/>
              </a:ext>
            </a:extLst>
          </p:cNvPr>
          <p:cNvCxnSpPr>
            <a:stCxn id="15" idx="3"/>
            <a:endCxn id="18" idx="2"/>
          </p:cNvCxnSpPr>
          <p:nvPr/>
        </p:nvCxnSpPr>
        <p:spPr>
          <a:xfrm flipV="1">
            <a:off x="5113090" y="1164455"/>
            <a:ext cx="2537665" cy="13396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DA4627-584F-456E-3F38-82AB47EED7D0}"/>
              </a:ext>
            </a:extLst>
          </p:cNvPr>
          <p:cNvCxnSpPr>
            <a:stCxn id="15" idx="3"/>
            <a:endCxn id="19" idx="2"/>
          </p:cNvCxnSpPr>
          <p:nvPr/>
        </p:nvCxnSpPr>
        <p:spPr>
          <a:xfrm flipV="1">
            <a:off x="5113090" y="1766553"/>
            <a:ext cx="2537665" cy="737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0E332B-9E1A-1EF0-5211-B673223116E8}"/>
              </a:ext>
            </a:extLst>
          </p:cNvPr>
          <p:cNvCxnSpPr>
            <a:stCxn id="15" idx="3"/>
            <a:endCxn id="20" idx="2"/>
          </p:cNvCxnSpPr>
          <p:nvPr/>
        </p:nvCxnSpPr>
        <p:spPr>
          <a:xfrm flipV="1">
            <a:off x="5113090" y="2335699"/>
            <a:ext cx="2546052" cy="168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BC17D8D-6113-6BA4-62D0-32D71F52C474}"/>
              </a:ext>
            </a:extLst>
          </p:cNvPr>
          <p:cNvCxnSpPr>
            <a:stCxn id="15" idx="3"/>
            <a:endCxn id="21" idx="2"/>
          </p:cNvCxnSpPr>
          <p:nvPr/>
        </p:nvCxnSpPr>
        <p:spPr>
          <a:xfrm>
            <a:off x="5113090" y="2504106"/>
            <a:ext cx="2604775" cy="436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9E3C40-1988-5784-4787-257CCF4E6173}"/>
              </a:ext>
            </a:extLst>
          </p:cNvPr>
          <p:cNvCxnSpPr>
            <a:stCxn id="16" idx="3"/>
            <a:endCxn id="4" idx="2"/>
          </p:cNvCxnSpPr>
          <p:nvPr/>
        </p:nvCxnSpPr>
        <p:spPr>
          <a:xfrm flipV="1">
            <a:off x="5113090" y="3493642"/>
            <a:ext cx="2665598" cy="526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E0D67AF-49A4-84FD-64ED-D150C46339D9}"/>
              </a:ext>
            </a:extLst>
          </p:cNvPr>
          <p:cNvCxnSpPr>
            <a:stCxn id="16" idx="3"/>
            <a:endCxn id="9" idx="2"/>
          </p:cNvCxnSpPr>
          <p:nvPr/>
        </p:nvCxnSpPr>
        <p:spPr>
          <a:xfrm>
            <a:off x="5113090" y="4019930"/>
            <a:ext cx="2632043" cy="70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686C6A5-0162-3333-3788-06DD03029D9E}"/>
              </a:ext>
            </a:extLst>
          </p:cNvPr>
          <p:cNvCxnSpPr>
            <a:stCxn id="16" idx="3"/>
            <a:endCxn id="11" idx="2"/>
          </p:cNvCxnSpPr>
          <p:nvPr/>
        </p:nvCxnSpPr>
        <p:spPr>
          <a:xfrm>
            <a:off x="5113090" y="4019930"/>
            <a:ext cx="2665598" cy="620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CE3F3D-E5D5-22EF-5C26-1D08E1C3D744}"/>
              </a:ext>
            </a:extLst>
          </p:cNvPr>
          <p:cNvCxnSpPr>
            <a:stCxn id="17" idx="3"/>
            <a:endCxn id="14" idx="2"/>
          </p:cNvCxnSpPr>
          <p:nvPr/>
        </p:nvCxnSpPr>
        <p:spPr>
          <a:xfrm>
            <a:off x="5092116" y="5617970"/>
            <a:ext cx="2653016" cy="157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784E27-C2CE-920D-818A-E2B3203B112E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>
            <a:off x="5113090" y="4019930"/>
            <a:ext cx="2604775" cy="1214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8BE6DB-AF2E-5ABA-EDD0-BB09162FBB4C}"/>
              </a:ext>
            </a:extLst>
          </p:cNvPr>
          <p:cNvCxnSpPr>
            <a:stCxn id="17" idx="3"/>
            <a:endCxn id="22" idx="2"/>
          </p:cNvCxnSpPr>
          <p:nvPr/>
        </p:nvCxnSpPr>
        <p:spPr>
          <a:xfrm>
            <a:off x="5092116" y="5617970"/>
            <a:ext cx="2709641" cy="689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E48100-8900-479F-5F18-A0D041A256D9}"/>
              </a:ext>
            </a:extLst>
          </p:cNvPr>
          <p:cNvCxnSpPr>
            <a:stCxn id="17" idx="3"/>
            <a:endCxn id="13" idx="2"/>
          </p:cNvCxnSpPr>
          <p:nvPr/>
        </p:nvCxnSpPr>
        <p:spPr>
          <a:xfrm flipV="1">
            <a:off x="5092116" y="5234831"/>
            <a:ext cx="2625749" cy="38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35B8E65-2339-16BC-42FD-EF035C624CB1}"/>
              </a:ext>
            </a:extLst>
          </p:cNvPr>
          <p:cNvCxnSpPr>
            <a:stCxn id="17" idx="3"/>
            <a:endCxn id="11" idx="2"/>
          </p:cNvCxnSpPr>
          <p:nvPr/>
        </p:nvCxnSpPr>
        <p:spPr>
          <a:xfrm flipV="1">
            <a:off x="5092116" y="4640689"/>
            <a:ext cx="2686572" cy="977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9AB3AA2A-0E7D-1B9C-976E-C1E935D52A63}"/>
              </a:ext>
            </a:extLst>
          </p:cNvPr>
          <p:cNvCxnSpPr>
            <a:stCxn id="9" idx="6"/>
            <a:endCxn id="14" idx="6"/>
          </p:cNvCxnSpPr>
          <p:nvPr/>
        </p:nvCxnSpPr>
        <p:spPr>
          <a:xfrm>
            <a:off x="11134285" y="4090682"/>
            <a:ext cx="12700" cy="1685007"/>
          </a:xfrm>
          <a:prstGeom prst="curvedConnector3">
            <a:avLst>
              <a:gd name="adj1" fmla="val 563118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F2C5E56F-D5BF-7760-931B-D414FA5F0402}"/>
              </a:ext>
            </a:extLst>
          </p:cNvPr>
          <p:cNvCxnSpPr>
            <a:stCxn id="14" idx="6"/>
            <a:endCxn id="22" idx="6"/>
          </p:cNvCxnSpPr>
          <p:nvPr/>
        </p:nvCxnSpPr>
        <p:spPr>
          <a:xfrm flipH="1">
            <a:off x="11107018" y="5775689"/>
            <a:ext cx="27267" cy="531797"/>
          </a:xfrm>
          <a:prstGeom prst="curvedConnector3">
            <a:avLst>
              <a:gd name="adj1" fmla="val -1269098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3F1988D-9EF4-AE1D-79D1-D0782C865F64}"/>
              </a:ext>
            </a:extLst>
          </p:cNvPr>
          <p:cNvCxnSpPr>
            <a:stCxn id="15" idx="3"/>
            <a:endCxn id="4" idx="2"/>
          </p:cNvCxnSpPr>
          <p:nvPr/>
        </p:nvCxnSpPr>
        <p:spPr>
          <a:xfrm>
            <a:off x="5113090" y="2504106"/>
            <a:ext cx="2665598" cy="989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8251940-9859-D613-6566-8B4F1F910A2E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2714888" y="2886949"/>
            <a:ext cx="12059" cy="801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C04F6D9-36CA-F6CE-2263-5E28679EA177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 flipV="1">
            <a:off x="3415369" y="2504106"/>
            <a:ext cx="590374" cy="151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E517F47-92B2-1C77-940F-E2A3E8001C86}"/>
              </a:ext>
            </a:extLst>
          </p:cNvPr>
          <p:cNvCxnSpPr>
            <a:stCxn id="12" idx="6"/>
            <a:endCxn id="16" idx="1"/>
          </p:cNvCxnSpPr>
          <p:nvPr/>
        </p:nvCxnSpPr>
        <p:spPr>
          <a:xfrm>
            <a:off x="3415369" y="4019929"/>
            <a:ext cx="5903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A23993A-9067-E56C-1B8E-E1FFA04DD9A5}"/>
              </a:ext>
            </a:extLst>
          </p:cNvPr>
          <p:cNvCxnSpPr>
            <a:stCxn id="12" idx="6"/>
            <a:endCxn id="17" idx="1"/>
          </p:cNvCxnSpPr>
          <p:nvPr/>
        </p:nvCxnSpPr>
        <p:spPr>
          <a:xfrm>
            <a:off x="3415369" y="4019929"/>
            <a:ext cx="569400" cy="15980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DBAEEC9F-85E7-FA8D-4E3A-37364ED0F888}"/>
              </a:ext>
            </a:extLst>
          </p:cNvPr>
          <p:cNvSpPr/>
          <p:nvPr/>
        </p:nvSpPr>
        <p:spPr>
          <a:xfrm>
            <a:off x="134223" y="3262017"/>
            <a:ext cx="1400962" cy="6627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  <a:endParaRPr lang="en-IN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2425B66-E975-0AE0-EF98-636FB6B74D07}"/>
              </a:ext>
            </a:extLst>
          </p:cNvPr>
          <p:cNvCxnSpPr>
            <a:stCxn id="5" idx="3"/>
            <a:endCxn id="7" idx="2"/>
          </p:cNvCxnSpPr>
          <p:nvPr/>
        </p:nvCxnSpPr>
        <p:spPr>
          <a:xfrm flipV="1">
            <a:off x="1359016" y="1187538"/>
            <a:ext cx="655391" cy="14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58EC5ED-6CA7-2076-4A81-5242A7F92037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824913" y="1518903"/>
            <a:ext cx="1873197" cy="6143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4C60085-7DC6-63BB-9C96-83222CFD509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508615" y="2449928"/>
            <a:ext cx="363179" cy="14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90BE46-2006-C187-7082-CB0B67F5C2CB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824913" y="1445496"/>
            <a:ext cx="9791" cy="687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Connector: Curved 168">
            <a:extLst>
              <a:ext uri="{FF2B5EF4-FFF2-40B4-BE49-F238E27FC236}">
                <a16:creationId xmlns:a16="http://schemas.microsoft.com/office/drawing/2014/main" id="{84F511DA-675B-9DE8-3955-DB36001D1E19}"/>
              </a:ext>
            </a:extLst>
          </p:cNvPr>
          <p:cNvCxnSpPr>
            <a:stCxn id="15" idx="2"/>
            <a:endCxn id="110" idx="0"/>
          </p:cNvCxnSpPr>
          <p:nvPr/>
        </p:nvCxnSpPr>
        <p:spPr>
          <a:xfrm rot="5400000">
            <a:off x="2420871" y="1123470"/>
            <a:ext cx="552381" cy="372471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Connector: Curved 170">
            <a:extLst>
              <a:ext uri="{FF2B5EF4-FFF2-40B4-BE49-F238E27FC236}">
                <a16:creationId xmlns:a16="http://schemas.microsoft.com/office/drawing/2014/main" id="{A7AFAE87-A52D-B4F7-1FCD-8A53570E0E91}"/>
              </a:ext>
            </a:extLst>
          </p:cNvPr>
          <p:cNvCxnSpPr>
            <a:stCxn id="16" idx="2"/>
            <a:endCxn id="110" idx="4"/>
          </p:cNvCxnSpPr>
          <p:nvPr/>
        </p:nvCxnSpPr>
        <p:spPr>
          <a:xfrm rot="5400000" flipH="1">
            <a:off x="2546705" y="2212748"/>
            <a:ext cx="300712" cy="3724713"/>
          </a:xfrm>
          <a:prstGeom prst="curvedConnector3">
            <a:avLst>
              <a:gd name="adj1" fmla="val -7602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Connector: Curved 173">
            <a:extLst>
              <a:ext uri="{FF2B5EF4-FFF2-40B4-BE49-F238E27FC236}">
                <a16:creationId xmlns:a16="http://schemas.microsoft.com/office/drawing/2014/main" id="{7D8DC701-4582-56A0-46DE-7257647A75F9}"/>
              </a:ext>
            </a:extLst>
          </p:cNvPr>
          <p:cNvCxnSpPr>
            <a:stCxn id="17" idx="2"/>
            <a:endCxn id="110" idx="4"/>
          </p:cNvCxnSpPr>
          <p:nvPr/>
        </p:nvCxnSpPr>
        <p:spPr>
          <a:xfrm rot="5400000" flipH="1">
            <a:off x="1737198" y="3022255"/>
            <a:ext cx="1898752" cy="3703739"/>
          </a:xfrm>
          <a:prstGeom prst="curvedConnector3">
            <a:avLst>
              <a:gd name="adj1" fmla="val -1203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B46F2B99-A62B-B318-3DE2-FC442214AFAC}"/>
              </a:ext>
            </a:extLst>
          </p:cNvPr>
          <p:cNvCxnSpPr>
            <a:stCxn id="110" idx="0"/>
            <a:endCxn id="8" idx="4"/>
          </p:cNvCxnSpPr>
          <p:nvPr/>
        </p:nvCxnSpPr>
        <p:spPr>
          <a:xfrm flipH="1" flipV="1">
            <a:off x="824913" y="2795971"/>
            <a:ext cx="9791" cy="466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Connector: Curved 183">
            <a:extLst>
              <a:ext uri="{FF2B5EF4-FFF2-40B4-BE49-F238E27FC236}">
                <a16:creationId xmlns:a16="http://schemas.microsoft.com/office/drawing/2014/main" id="{BDBF8BA4-59CC-1E61-519F-3D9335CDB7C8}"/>
              </a:ext>
            </a:extLst>
          </p:cNvPr>
          <p:cNvCxnSpPr>
            <a:stCxn id="19" idx="6"/>
            <a:endCxn id="4" idx="6"/>
          </p:cNvCxnSpPr>
          <p:nvPr/>
        </p:nvCxnSpPr>
        <p:spPr>
          <a:xfrm flipH="1">
            <a:off x="11167840" y="1766553"/>
            <a:ext cx="60823" cy="1727089"/>
          </a:xfrm>
          <a:prstGeom prst="curvedConnector3">
            <a:avLst>
              <a:gd name="adj1" fmla="val -375845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Connector: Curved 185">
            <a:extLst>
              <a:ext uri="{FF2B5EF4-FFF2-40B4-BE49-F238E27FC236}">
                <a16:creationId xmlns:a16="http://schemas.microsoft.com/office/drawing/2014/main" id="{2AE0D7DF-7CFC-CBEC-753B-54C5C89CA217}"/>
              </a:ext>
            </a:extLst>
          </p:cNvPr>
          <p:cNvCxnSpPr>
            <a:stCxn id="18" idx="6"/>
            <a:endCxn id="19" idx="6"/>
          </p:cNvCxnSpPr>
          <p:nvPr/>
        </p:nvCxnSpPr>
        <p:spPr>
          <a:xfrm>
            <a:off x="11169941" y="1164455"/>
            <a:ext cx="58722" cy="602098"/>
          </a:xfrm>
          <a:prstGeom prst="curvedConnector3">
            <a:avLst>
              <a:gd name="adj1" fmla="val 489292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Connector: Curved 191">
            <a:extLst>
              <a:ext uri="{FF2B5EF4-FFF2-40B4-BE49-F238E27FC236}">
                <a16:creationId xmlns:a16="http://schemas.microsoft.com/office/drawing/2014/main" id="{ED16E750-E942-406D-39A7-866FF7F37CF1}"/>
              </a:ext>
            </a:extLst>
          </p:cNvPr>
          <p:cNvCxnSpPr>
            <a:stCxn id="21" idx="6"/>
            <a:endCxn id="4" idx="6"/>
          </p:cNvCxnSpPr>
          <p:nvPr/>
        </p:nvCxnSpPr>
        <p:spPr>
          <a:xfrm flipH="1">
            <a:off x="11167840" y="2940555"/>
            <a:ext cx="60823" cy="553087"/>
          </a:xfrm>
          <a:prstGeom prst="curvedConnector3">
            <a:avLst>
              <a:gd name="adj1" fmla="val -762034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CF832FFF-B2DF-0C2A-32E0-B8BCD7F2A1B4}"/>
              </a:ext>
            </a:extLst>
          </p:cNvPr>
          <p:cNvCxnSpPr>
            <a:cxnSpLocks/>
            <a:stCxn id="10" idx="1"/>
            <a:endCxn id="8" idx="7"/>
          </p:cNvCxnSpPr>
          <p:nvPr/>
        </p:nvCxnSpPr>
        <p:spPr>
          <a:xfrm rot="16200000" flipH="1" flipV="1">
            <a:off x="1670619" y="1778651"/>
            <a:ext cx="89388" cy="813899"/>
          </a:xfrm>
          <a:prstGeom prst="curvedConnector3">
            <a:avLst>
              <a:gd name="adj1" fmla="val -39893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61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03649A-1F1D-71B3-D0A8-BDA79709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798AD-45B1-AEAA-DF57-2EF0217C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Tech STACK used 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23A15-DAEC-E544-3B25-883ACE1AB6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471" y="1029730"/>
            <a:ext cx="11690555" cy="5601729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Backend:</a:t>
            </a:r>
            <a:endParaRPr lang="en-US" sz="3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Spring boot</a:t>
            </a:r>
            <a:endParaRPr lang="en-US" sz="26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JWT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MySQL</a:t>
            </a:r>
          </a:p>
          <a:p>
            <a:endParaRPr lang="en-US" sz="2200" dirty="0"/>
          </a:p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Frontend:</a:t>
            </a:r>
            <a:endParaRPr lang="en-IN" sz="3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600" b="1" dirty="0"/>
              <a:t>HTML, CSS, JavaScript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600" b="1" dirty="0"/>
              <a:t>Bootstrap</a:t>
            </a:r>
          </a:p>
          <a:p>
            <a:endParaRPr lang="en-US" sz="2400" dirty="0"/>
          </a:p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Development tools:</a:t>
            </a:r>
            <a:endParaRPr lang="en-IN" sz="3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Postman</a:t>
            </a:r>
            <a:endParaRPr lang="en-IN" sz="26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600" b="1" dirty="0"/>
              <a:t>Git</a:t>
            </a:r>
            <a:endParaRPr lang="en-US" sz="2400" dirty="0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EEA540B6-A0BD-2EF5-2866-DA7270235BBF}"/>
              </a:ext>
            </a:extLst>
          </p:cNvPr>
          <p:cNvSpPr/>
          <p:nvPr/>
        </p:nvSpPr>
        <p:spPr>
          <a:xfrm rot="5400000" flipV="1">
            <a:off x="6929845" y="1595849"/>
            <a:ext cx="6857999" cy="3666308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6491055"/>
                </a:moveTo>
                <a:lnTo>
                  <a:pt x="10511829" y="6491055"/>
                </a:lnTo>
                <a:lnTo>
                  <a:pt x="10511829" y="0"/>
                </a:lnTo>
                <a:lnTo>
                  <a:pt x="0" y="0"/>
                </a:lnTo>
                <a:lnTo>
                  <a:pt x="0" y="649105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E9F7F53-D2B6-F7B0-8B6E-22BDC9F39279}"/>
              </a:ext>
            </a:extLst>
          </p:cNvPr>
          <p:cNvSpPr/>
          <p:nvPr/>
        </p:nvSpPr>
        <p:spPr>
          <a:xfrm>
            <a:off x="10607021" y="1905472"/>
            <a:ext cx="1505599" cy="611473"/>
          </a:xfrm>
          <a:custGeom>
            <a:avLst/>
            <a:gdLst/>
            <a:ahLst/>
            <a:cxnLst/>
            <a:rect l="l" t="t" r="r" b="b"/>
            <a:pathLst>
              <a:path w="4330829" h="1162834">
                <a:moveTo>
                  <a:pt x="0" y="0"/>
                </a:moveTo>
                <a:lnTo>
                  <a:pt x="4330829" y="0"/>
                </a:lnTo>
                <a:lnTo>
                  <a:pt x="4330829" y="1162834"/>
                </a:lnTo>
                <a:lnTo>
                  <a:pt x="0" y="1162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05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4619D1-3DA8-4708-001D-ABF48DEC71F3}"/>
              </a:ext>
            </a:extLst>
          </p:cNvPr>
          <p:cNvSpPr/>
          <p:nvPr/>
        </p:nvSpPr>
        <p:spPr>
          <a:xfrm>
            <a:off x="8765717" y="1905472"/>
            <a:ext cx="1605331" cy="1232006"/>
          </a:xfrm>
          <a:custGeom>
            <a:avLst/>
            <a:gdLst/>
            <a:ahLst/>
            <a:cxnLst/>
            <a:rect l="l" t="t" r="r" b="b"/>
            <a:pathLst>
              <a:path w="4084309" h="2331769">
                <a:moveTo>
                  <a:pt x="0" y="0"/>
                </a:moveTo>
                <a:lnTo>
                  <a:pt x="4084309" y="0"/>
                </a:lnTo>
                <a:lnTo>
                  <a:pt x="4084309" y="2331769"/>
                </a:lnTo>
                <a:lnTo>
                  <a:pt x="0" y="2331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A3E5C68C-2E26-04BE-C4BA-DD1CDC482D3D}"/>
              </a:ext>
            </a:extLst>
          </p:cNvPr>
          <p:cNvSpPr/>
          <p:nvPr/>
        </p:nvSpPr>
        <p:spPr>
          <a:xfrm>
            <a:off x="10364056" y="3436333"/>
            <a:ext cx="1746625" cy="889904"/>
          </a:xfrm>
          <a:custGeom>
            <a:avLst/>
            <a:gdLst/>
            <a:ahLst/>
            <a:cxnLst/>
            <a:rect l="l" t="t" r="r" b="b"/>
            <a:pathLst>
              <a:path w="3026548" h="1086714">
                <a:moveTo>
                  <a:pt x="0" y="0"/>
                </a:moveTo>
                <a:lnTo>
                  <a:pt x="3026548" y="0"/>
                </a:lnTo>
                <a:lnTo>
                  <a:pt x="3026548" y="1086713"/>
                </a:lnTo>
                <a:lnTo>
                  <a:pt x="0" y="108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3574DEF-6789-EE79-DE1E-095B26A8E51E}"/>
              </a:ext>
            </a:extLst>
          </p:cNvPr>
          <p:cNvSpPr/>
          <p:nvPr/>
        </p:nvSpPr>
        <p:spPr>
          <a:xfrm>
            <a:off x="8725989" y="4451399"/>
            <a:ext cx="1966059" cy="967301"/>
          </a:xfrm>
          <a:custGeom>
            <a:avLst/>
            <a:gdLst/>
            <a:ahLst/>
            <a:cxnLst/>
            <a:rect l="l" t="t" r="r" b="b"/>
            <a:pathLst>
              <a:path w="4514075" h="1934603">
                <a:moveTo>
                  <a:pt x="0" y="0"/>
                </a:moveTo>
                <a:lnTo>
                  <a:pt x="4514074" y="0"/>
                </a:lnTo>
                <a:lnTo>
                  <a:pt x="4514074" y="1934603"/>
                </a:lnTo>
                <a:lnTo>
                  <a:pt x="0" y="1934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A336020-3D5D-405D-F436-282A0976B1BA}"/>
              </a:ext>
            </a:extLst>
          </p:cNvPr>
          <p:cNvSpPr/>
          <p:nvPr/>
        </p:nvSpPr>
        <p:spPr>
          <a:xfrm>
            <a:off x="9933515" y="5444474"/>
            <a:ext cx="1878184" cy="815339"/>
          </a:xfrm>
          <a:custGeom>
            <a:avLst/>
            <a:gdLst/>
            <a:ahLst/>
            <a:cxnLst/>
            <a:rect l="l" t="t" r="r" b="b"/>
            <a:pathLst>
              <a:path w="3012544" h="1374815">
                <a:moveTo>
                  <a:pt x="0" y="0"/>
                </a:moveTo>
                <a:lnTo>
                  <a:pt x="3012543" y="0"/>
                </a:lnTo>
                <a:lnTo>
                  <a:pt x="3012543" y="1374815"/>
                </a:lnTo>
                <a:lnTo>
                  <a:pt x="0" y="1374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CA137-9EE9-E683-C94F-EA6086B012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445" y="217671"/>
            <a:ext cx="1308683" cy="12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8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8C5398F-9EDA-F857-F869-751602B92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C058-AEA8-32C6-3278-433E2983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SOME</a:t>
            </a:r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 Significant Features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ED96-D7D8-8E3A-8E3F-EA25748AC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1" y="1241571"/>
            <a:ext cx="5496853" cy="5008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6DDEAC-5A71-1963-B71D-B18406D80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72" y="1241572"/>
            <a:ext cx="5887464" cy="50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2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AD8053-35DF-0E17-2A1F-91C11CA1B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9991-4543-CFA8-0C4B-6A49213C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"/>
            <a:ext cx="12192000" cy="76740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SOME</a:t>
            </a:r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Cambria Math" panose="02040503050406030204" pitchFamily="18" charset="0"/>
              </a:rPr>
              <a:t> Significant Features</a:t>
            </a:r>
            <a:endParaRPr lang="en-ZA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E23A8-5B60-CA60-96BD-6E289FAF2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51" y="1317072"/>
            <a:ext cx="5522020" cy="49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E387AD-38CF-EF10-AD0A-92F7AF0B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572" y="1317072"/>
            <a:ext cx="5887464" cy="49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2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1962</TotalTime>
  <Words>241</Words>
  <Application>Microsoft Office PowerPoint</Application>
  <PresentationFormat>Widescreen</PresentationFormat>
  <Paragraphs>89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Agency FB</vt:lpstr>
      <vt:lpstr>Algerian</vt:lpstr>
      <vt:lpstr>Arial</vt:lpstr>
      <vt:lpstr>Arial Black</vt:lpstr>
      <vt:lpstr>Calibri</vt:lpstr>
      <vt:lpstr>Calibri Light</vt:lpstr>
      <vt:lpstr>Castellar</vt:lpstr>
      <vt:lpstr>Colonna MT</vt:lpstr>
      <vt:lpstr>Wingdings</vt:lpstr>
      <vt:lpstr>Office Theme</vt:lpstr>
      <vt:lpstr>Sports Performance Monitoring &amp; Event Management Platform</vt:lpstr>
      <vt:lpstr>AGENDA</vt:lpstr>
      <vt:lpstr>Problem statement</vt:lpstr>
      <vt:lpstr>SOLUTION OVERVIEW</vt:lpstr>
      <vt:lpstr>USE CASE DIAGRAM</vt:lpstr>
      <vt:lpstr>Data Flow Diagram</vt:lpstr>
      <vt:lpstr>Tech STACK used </vt:lpstr>
      <vt:lpstr>SOME Significant Features</vt:lpstr>
      <vt:lpstr>SOME Significant Features</vt:lpstr>
      <vt:lpstr>Future scope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Sushma Vemula</dc:creator>
  <cp:lastModifiedBy>MANASA P</cp:lastModifiedBy>
  <cp:revision>11</cp:revision>
  <dcterms:created xsi:type="dcterms:W3CDTF">2024-10-10T17:31:26Z</dcterms:created>
  <dcterms:modified xsi:type="dcterms:W3CDTF">2025-01-13T14:16:36Z</dcterms:modified>
</cp:coreProperties>
</file>